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4"/>
    <p:sldMasterId id="2147483702" r:id="rId5"/>
    <p:sldMasterId id="2147484342" r:id="rId6"/>
    <p:sldMasterId id="2147484470" r:id="rId7"/>
    <p:sldMasterId id="2147484393" r:id="rId8"/>
    <p:sldMasterId id="2147484407" r:id="rId9"/>
    <p:sldMasterId id="2147484320" r:id="rId10"/>
    <p:sldMasterId id="2147484546" r:id="rId11"/>
    <p:sldMasterId id="2147484552" r:id="rId12"/>
  </p:sldMasterIdLst>
  <p:notesMasterIdLst>
    <p:notesMasterId r:id="rId36"/>
  </p:notesMasterIdLst>
  <p:handoutMasterIdLst>
    <p:handoutMasterId r:id="rId37"/>
  </p:handoutMasterIdLst>
  <p:sldIdLst>
    <p:sldId id="2691" r:id="rId13"/>
    <p:sldId id="2728" r:id="rId14"/>
    <p:sldId id="2943" r:id="rId15"/>
    <p:sldId id="2746" r:id="rId16"/>
    <p:sldId id="2946" r:id="rId17"/>
    <p:sldId id="2757" r:id="rId18"/>
    <p:sldId id="2740" r:id="rId19"/>
    <p:sldId id="2741" r:id="rId20"/>
    <p:sldId id="2942" r:id="rId21"/>
    <p:sldId id="2945" r:id="rId22"/>
    <p:sldId id="2743" r:id="rId23"/>
    <p:sldId id="2748" r:id="rId24"/>
    <p:sldId id="2944" r:id="rId25"/>
    <p:sldId id="512" r:id="rId26"/>
    <p:sldId id="500" r:id="rId27"/>
    <p:sldId id="501" r:id="rId28"/>
    <p:sldId id="516" r:id="rId29"/>
    <p:sldId id="503" r:id="rId30"/>
    <p:sldId id="518" r:id="rId31"/>
    <p:sldId id="505" r:id="rId32"/>
    <p:sldId id="2744" r:id="rId33"/>
    <p:sldId id="2745" r:id="rId34"/>
    <p:sldId id="2759" r:id="rId35"/>
  </p:sldIdLst>
  <p:sldSz cx="12192000" cy="6858000"/>
  <p:notesSz cx="6858000" cy="9144000"/>
  <p:defaultTextStyle>
    <a:defPPr>
      <a:defRPr lang="uk-UA"/>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8" clrIdx="0">
    <p:extLst>
      <p:ext uri="{19B8F6BF-5375-455C-9EA6-DF929625EA0E}">
        <p15:presenceInfo xmlns:p15="http://schemas.microsoft.com/office/powerpoint/2012/main" userId="Microsoft Office User" providerId="None"/>
      </p:ext>
    </p:extLst>
  </p:cmAuthor>
  <p:cmAuthor id="2" name="Amy Robinson" initials="AR" lastIdx="2" clrIdx="1">
    <p:extLst>
      <p:ext uri="{19B8F6BF-5375-455C-9EA6-DF929625EA0E}">
        <p15:presenceInfo xmlns:p15="http://schemas.microsoft.com/office/powerpoint/2012/main" userId="S-1-5-21-1275210071-879983540-1801674531-125389" providerId="AD"/>
      </p:ext>
    </p:extLst>
  </p:cmAuthor>
  <p:cmAuthor id="3" name="Laurie Schiada" initials="LS" lastIdx="18" clrIdx="2">
    <p:extLst>
      <p:ext uri="{19B8F6BF-5375-455C-9EA6-DF929625EA0E}">
        <p15:presenceInfo xmlns:p15="http://schemas.microsoft.com/office/powerpoint/2012/main" userId="37223a548114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5373"/>
    <a:srgbClr val="FBCF33"/>
    <a:srgbClr val="68A515"/>
    <a:srgbClr val="4E8416"/>
    <a:srgbClr val="1D5B2D"/>
    <a:srgbClr val="487629"/>
    <a:srgbClr val="36672B"/>
    <a:srgbClr val="76BC21"/>
    <a:srgbClr val="7FB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3DB63-056E-47DC-A2C6-E2A5829469A0}" v="94" dt="2021-05-31T20:17:23.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576" autoAdjust="0"/>
  </p:normalViewPr>
  <p:slideViewPr>
    <p:cSldViewPr>
      <p:cViewPr varScale="1">
        <p:scale>
          <a:sx n="70" d="100"/>
          <a:sy n="70" d="100"/>
        </p:scale>
        <p:origin x="756" y="72"/>
      </p:cViewPr>
      <p:guideLst>
        <p:guide orient="horz" pos="2160"/>
        <p:guide pos="3840"/>
      </p:guideLst>
    </p:cSldViewPr>
  </p:slideViewPr>
  <p:outlineViewPr>
    <p:cViewPr>
      <p:scale>
        <a:sx n="33" d="100"/>
        <a:sy n="33" d="100"/>
      </p:scale>
      <p:origin x="0" y="-14504"/>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140" d="100"/>
          <a:sy n="140" d="100"/>
        </p:scale>
        <p:origin x="3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47"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Ewing" userId="e5b4adfc-dad4-4324-b849-6e853eaafa2d" providerId="ADAL" clId="{0683DB63-056E-47DC-A2C6-E2A5829469A0}"/>
    <pc:docChg chg="undo custSel addSld delSld modSld sldOrd">
      <pc:chgData name="Krista Ewing" userId="e5b4adfc-dad4-4324-b849-6e853eaafa2d" providerId="ADAL" clId="{0683DB63-056E-47DC-A2C6-E2A5829469A0}" dt="2021-05-31T20:17:26.589" v="1607" actId="47"/>
      <pc:docMkLst>
        <pc:docMk/>
      </pc:docMkLst>
      <pc:sldChg chg="del">
        <pc:chgData name="Krista Ewing" userId="e5b4adfc-dad4-4324-b849-6e853eaafa2d" providerId="ADAL" clId="{0683DB63-056E-47DC-A2C6-E2A5829469A0}" dt="2021-05-31T17:55:09.895" v="395" actId="47"/>
        <pc:sldMkLst>
          <pc:docMk/>
          <pc:sldMk cId="1541213480" sldId="330"/>
        </pc:sldMkLst>
      </pc:sldChg>
      <pc:sldChg chg="del">
        <pc:chgData name="Krista Ewing" userId="e5b4adfc-dad4-4324-b849-6e853eaafa2d" providerId="ADAL" clId="{0683DB63-056E-47DC-A2C6-E2A5829469A0}" dt="2021-05-31T18:25:17.460" v="457" actId="47"/>
        <pc:sldMkLst>
          <pc:docMk/>
          <pc:sldMk cId="3808431433" sldId="495"/>
        </pc:sldMkLst>
      </pc:sldChg>
      <pc:sldChg chg="addSp delSp modSp mod">
        <pc:chgData name="Krista Ewing" userId="e5b4adfc-dad4-4324-b849-6e853eaafa2d" providerId="ADAL" clId="{0683DB63-056E-47DC-A2C6-E2A5829469A0}" dt="2021-05-31T19:18:12.750" v="817" actId="1037"/>
        <pc:sldMkLst>
          <pc:docMk/>
          <pc:sldMk cId="3841980521" sldId="500"/>
        </pc:sldMkLst>
        <pc:spChg chg="add del mod">
          <ac:chgData name="Krista Ewing" userId="e5b4adfc-dad4-4324-b849-6e853eaafa2d" providerId="ADAL" clId="{0683DB63-056E-47DC-A2C6-E2A5829469A0}" dt="2021-05-31T19:16:03.778" v="787" actId="21"/>
          <ac:spMkLst>
            <pc:docMk/>
            <pc:sldMk cId="3841980521" sldId="500"/>
            <ac:spMk id="17" creationId="{16F77A9C-095B-4667-B50A-923EE644CE09}"/>
          </ac:spMkLst>
        </pc:spChg>
        <pc:spChg chg="mod">
          <ac:chgData name="Krista Ewing" userId="e5b4adfc-dad4-4324-b849-6e853eaafa2d" providerId="ADAL" clId="{0683DB63-056E-47DC-A2C6-E2A5829469A0}" dt="2021-05-31T19:14:40.849" v="776" actId="14100"/>
          <ac:spMkLst>
            <pc:docMk/>
            <pc:sldMk cId="3841980521" sldId="500"/>
            <ac:spMk id="19" creationId="{00000000-0000-0000-0000-000000000000}"/>
          </ac:spMkLst>
        </pc:spChg>
        <pc:spChg chg="mod">
          <ac:chgData name="Krista Ewing" userId="e5b4adfc-dad4-4324-b849-6e853eaafa2d" providerId="ADAL" clId="{0683DB63-056E-47DC-A2C6-E2A5829469A0}" dt="2021-05-31T19:15:26.706" v="786" actId="14100"/>
          <ac:spMkLst>
            <pc:docMk/>
            <pc:sldMk cId="3841980521" sldId="500"/>
            <ac:spMk id="20" creationId="{00000000-0000-0000-0000-000000000000}"/>
          </ac:spMkLst>
        </pc:spChg>
        <pc:spChg chg="mod">
          <ac:chgData name="Krista Ewing" userId="e5b4adfc-dad4-4324-b849-6e853eaafa2d" providerId="ADAL" clId="{0683DB63-056E-47DC-A2C6-E2A5829469A0}" dt="2021-05-31T19:15:02.504" v="781" actId="14100"/>
          <ac:spMkLst>
            <pc:docMk/>
            <pc:sldMk cId="3841980521" sldId="500"/>
            <ac:spMk id="21" creationId="{00000000-0000-0000-0000-000000000000}"/>
          </ac:spMkLst>
        </pc:spChg>
        <pc:cxnChg chg="add mod">
          <ac:chgData name="Krista Ewing" userId="e5b4adfc-dad4-4324-b849-6e853eaafa2d" providerId="ADAL" clId="{0683DB63-056E-47DC-A2C6-E2A5829469A0}" dt="2021-05-31T19:18:12.750" v="817" actId="1037"/>
          <ac:cxnSpMkLst>
            <pc:docMk/>
            <pc:sldMk cId="3841980521" sldId="500"/>
            <ac:cxnSpMk id="18" creationId="{838BD80F-E659-40C7-97F3-109D01855EDF}"/>
          </ac:cxnSpMkLst>
        </pc:cxnChg>
      </pc:sldChg>
      <pc:sldChg chg="addSp delSp modSp mod">
        <pc:chgData name="Krista Ewing" userId="e5b4adfc-dad4-4324-b849-6e853eaafa2d" providerId="ADAL" clId="{0683DB63-056E-47DC-A2C6-E2A5829469A0}" dt="2021-05-31T19:16:25.778" v="794" actId="1076"/>
        <pc:sldMkLst>
          <pc:docMk/>
          <pc:sldMk cId="1388373261" sldId="501"/>
        </pc:sldMkLst>
        <pc:spChg chg="mod">
          <ac:chgData name="Krista Ewing" userId="e5b4adfc-dad4-4324-b849-6e853eaafa2d" providerId="ADAL" clId="{0683DB63-056E-47DC-A2C6-E2A5829469A0}" dt="2021-05-31T19:16:25.778" v="794" actId="1076"/>
          <ac:spMkLst>
            <pc:docMk/>
            <pc:sldMk cId="1388373261" sldId="501"/>
            <ac:spMk id="8" creationId="{00000000-0000-0000-0000-000000000000}"/>
          </ac:spMkLst>
        </pc:spChg>
        <pc:spChg chg="add del mod">
          <ac:chgData name="Krista Ewing" userId="e5b4adfc-dad4-4324-b849-6e853eaafa2d" providerId="ADAL" clId="{0683DB63-056E-47DC-A2C6-E2A5829469A0}" dt="2021-05-31T19:16:17.758" v="792" actId="21"/>
          <ac:spMkLst>
            <pc:docMk/>
            <pc:sldMk cId="1388373261" sldId="501"/>
            <ac:spMk id="11" creationId="{11911167-B320-450E-8327-74DFF4949A22}"/>
          </ac:spMkLst>
        </pc:spChg>
      </pc:sldChg>
      <pc:sldChg chg="addSp delSp modSp mod">
        <pc:chgData name="Krista Ewing" userId="e5b4adfc-dad4-4324-b849-6e853eaafa2d" providerId="ADAL" clId="{0683DB63-056E-47DC-A2C6-E2A5829469A0}" dt="2021-05-31T19:23:28.610" v="840" actId="21"/>
        <pc:sldMkLst>
          <pc:docMk/>
          <pc:sldMk cId="1010713766" sldId="503"/>
        </pc:sldMkLst>
        <pc:spChg chg="mod">
          <ac:chgData name="Krista Ewing" userId="e5b4adfc-dad4-4324-b849-6e853eaafa2d" providerId="ADAL" clId="{0683DB63-056E-47DC-A2C6-E2A5829469A0}" dt="2021-05-31T19:22:47.549" v="830" actId="14100"/>
          <ac:spMkLst>
            <pc:docMk/>
            <pc:sldMk cId="1010713766" sldId="503"/>
            <ac:spMk id="10" creationId="{00000000-0000-0000-0000-000000000000}"/>
          </ac:spMkLst>
        </pc:spChg>
        <pc:spChg chg="mod">
          <ac:chgData name="Krista Ewing" userId="e5b4adfc-dad4-4324-b849-6e853eaafa2d" providerId="ADAL" clId="{0683DB63-056E-47DC-A2C6-E2A5829469A0}" dt="2021-05-31T19:22:54.983" v="833" actId="14100"/>
          <ac:spMkLst>
            <pc:docMk/>
            <pc:sldMk cId="1010713766" sldId="503"/>
            <ac:spMk id="12" creationId="{00000000-0000-0000-0000-000000000000}"/>
          </ac:spMkLst>
        </pc:spChg>
        <pc:spChg chg="mod">
          <ac:chgData name="Krista Ewing" userId="e5b4adfc-dad4-4324-b849-6e853eaafa2d" providerId="ADAL" clId="{0683DB63-056E-47DC-A2C6-E2A5829469A0}" dt="2021-05-31T19:23:11.970" v="838" actId="14100"/>
          <ac:spMkLst>
            <pc:docMk/>
            <pc:sldMk cId="1010713766" sldId="503"/>
            <ac:spMk id="13" creationId="{00000000-0000-0000-0000-000000000000}"/>
          </ac:spMkLst>
        </pc:spChg>
        <pc:spChg chg="mod">
          <ac:chgData name="Krista Ewing" userId="e5b4adfc-dad4-4324-b849-6e853eaafa2d" providerId="ADAL" clId="{0683DB63-056E-47DC-A2C6-E2A5829469A0}" dt="2021-05-31T19:22:23.104" v="822" actId="108"/>
          <ac:spMkLst>
            <pc:docMk/>
            <pc:sldMk cId="1010713766" sldId="503"/>
            <ac:spMk id="14" creationId="{00000000-0000-0000-0000-000000000000}"/>
          </ac:spMkLst>
        </pc:spChg>
        <pc:spChg chg="mod">
          <ac:chgData name="Krista Ewing" userId="e5b4adfc-dad4-4324-b849-6e853eaafa2d" providerId="ADAL" clId="{0683DB63-056E-47DC-A2C6-E2A5829469A0}" dt="2021-05-31T19:23:16.011" v="839" actId="14100"/>
          <ac:spMkLst>
            <pc:docMk/>
            <pc:sldMk cId="1010713766" sldId="503"/>
            <ac:spMk id="15" creationId="{00000000-0000-0000-0000-000000000000}"/>
          </ac:spMkLst>
        </pc:spChg>
        <pc:spChg chg="add del mod">
          <ac:chgData name="Krista Ewing" userId="e5b4adfc-dad4-4324-b849-6e853eaafa2d" providerId="ADAL" clId="{0683DB63-056E-47DC-A2C6-E2A5829469A0}" dt="2021-05-31T19:23:28.610" v="840" actId="21"/>
          <ac:spMkLst>
            <pc:docMk/>
            <pc:sldMk cId="1010713766" sldId="503"/>
            <ac:spMk id="16" creationId="{BE491DFA-0A05-4686-B98F-3DA7654F68D7}"/>
          </ac:spMkLst>
        </pc:spChg>
        <pc:picChg chg="mod">
          <ac:chgData name="Krista Ewing" userId="e5b4adfc-dad4-4324-b849-6e853eaafa2d" providerId="ADAL" clId="{0683DB63-056E-47DC-A2C6-E2A5829469A0}" dt="2021-05-31T19:22:42.607" v="828" actId="1076"/>
          <ac:picMkLst>
            <pc:docMk/>
            <pc:sldMk cId="1010713766" sldId="503"/>
            <ac:picMk id="11" creationId="{00000000-0000-0000-0000-000000000000}"/>
          </ac:picMkLst>
        </pc:picChg>
      </pc:sldChg>
      <pc:sldChg chg="addSp delSp modSp mod">
        <pc:chgData name="Krista Ewing" userId="e5b4adfc-dad4-4324-b849-6e853eaafa2d" providerId="ADAL" clId="{0683DB63-056E-47DC-A2C6-E2A5829469A0}" dt="2021-05-31T19:37:39.476" v="859" actId="1076"/>
        <pc:sldMkLst>
          <pc:docMk/>
          <pc:sldMk cId="2435202602" sldId="505"/>
        </pc:sldMkLst>
        <pc:picChg chg="add mod modCrop">
          <ac:chgData name="Krista Ewing" userId="e5b4adfc-dad4-4324-b849-6e853eaafa2d" providerId="ADAL" clId="{0683DB63-056E-47DC-A2C6-E2A5829469A0}" dt="2021-05-31T19:37:39.476" v="859" actId="1076"/>
          <ac:picMkLst>
            <pc:docMk/>
            <pc:sldMk cId="2435202602" sldId="505"/>
            <ac:picMk id="11" creationId="{EAE7DB92-0BF0-4225-BE8C-39454AE12B8D}"/>
          </ac:picMkLst>
        </pc:picChg>
        <pc:picChg chg="del">
          <ac:chgData name="Krista Ewing" userId="e5b4adfc-dad4-4324-b849-6e853eaafa2d" providerId="ADAL" clId="{0683DB63-056E-47DC-A2C6-E2A5829469A0}" dt="2021-05-31T19:37:26.956" v="855" actId="478"/>
          <ac:picMkLst>
            <pc:docMk/>
            <pc:sldMk cId="2435202602" sldId="505"/>
            <ac:picMk id="616450" creationId="{00000000-0000-0000-0000-000000000000}"/>
          </ac:picMkLst>
        </pc:picChg>
      </pc:sldChg>
      <pc:sldChg chg="addSp delSp modSp mod">
        <pc:chgData name="Krista Ewing" userId="e5b4adfc-dad4-4324-b849-6e853eaafa2d" providerId="ADAL" clId="{0683DB63-056E-47DC-A2C6-E2A5829469A0}" dt="2021-05-31T19:14:04.489" v="769" actId="164"/>
        <pc:sldMkLst>
          <pc:docMk/>
          <pc:sldMk cId="2058675001" sldId="512"/>
        </pc:sldMkLst>
        <pc:spChg chg="add del mod">
          <ac:chgData name="Krista Ewing" userId="e5b4adfc-dad4-4324-b849-6e853eaafa2d" providerId="ADAL" clId="{0683DB63-056E-47DC-A2C6-E2A5829469A0}" dt="2021-05-31T19:10:29.437" v="742" actId="14100"/>
          <ac:spMkLst>
            <pc:docMk/>
            <pc:sldMk cId="2058675001" sldId="512"/>
            <ac:spMk id="8" creationId="{00000000-0000-0000-0000-000000000000}"/>
          </ac:spMkLst>
        </pc:spChg>
        <pc:grpChg chg="add mod">
          <ac:chgData name="Krista Ewing" userId="e5b4adfc-dad4-4324-b849-6e853eaafa2d" providerId="ADAL" clId="{0683DB63-056E-47DC-A2C6-E2A5829469A0}" dt="2021-05-31T19:14:04.489" v="769" actId="164"/>
          <ac:grpSpMkLst>
            <pc:docMk/>
            <pc:sldMk cId="2058675001" sldId="512"/>
            <ac:grpSpMk id="10" creationId="{B28CF31B-B5CC-4C8A-ABB0-F8406B55D5FE}"/>
          </ac:grpSpMkLst>
        </pc:grpChg>
        <pc:picChg chg="add mod ord">
          <ac:chgData name="Krista Ewing" userId="e5b4adfc-dad4-4324-b849-6e853eaafa2d" providerId="ADAL" clId="{0683DB63-056E-47DC-A2C6-E2A5829469A0}" dt="2021-05-31T19:14:04.489" v="769" actId="164"/>
          <ac:picMkLst>
            <pc:docMk/>
            <pc:sldMk cId="2058675001" sldId="512"/>
            <ac:picMk id="5" creationId="{FCD4D15C-A7A1-4576-8508-9B13DD4D0288}"/>
          </ac:picMkLst>
        </pc:picChg>
        <pc:picChg chg="mod ord">
          <ac:chgData name="Krista Ewing" userId="e5b4adfc-dad4-4324-b849-6e853eaafa2d" providerId="ADAL" clId="{0683DB63-056E-47DC-A2C6-E2A5829469A0}" dt="2021-05-31T19:14:04.489" v="769" actId="164"/>
          <ac:picMkLst>
            <pc:docMk/>
            <pc:sldMk cId="2058675001" sldId="512"/>
            <ac:picMk id="6" creationId="{00000000-0000-0000-0000-000000000000}"/>
          </ac:picMkLst>
        </pc:picChg>
      </pc:sldChg>
      <pc:sldChg chg="addSp delSp modSp mod">
        <pc:chgData name="Krista Ewing" userId="e5b4adfc-dad4-4324-b849-6e853eaafa2d" providerId="ADAL" clId="{0683DB63-056E-47DC-A2C6-E2A5829469A0}" dt="2021-05-31T19:22:15.413" v="818" actId="21"/>
        <pc:sldMkLst>
          <pc:docMk/>
          <pc:sldMk cId="1936550056" sldId="516"/>
        </pc:sldMkLst>
        <pc:spChg chg="add del mod">
          <ac:chgData name="Krista Ewing" userId="e5b4adfc-dad4-4324-b849-6e853eaafa2d" providerId="ADAL" clId="{0683DB63-056E-47DC-A2C6-E2A5829469A0}" dt="2021-05-31T19:22:15.413" v="818" actId="21"/>
          <ac:spMkLst>
            <pc:docMk/>
            <pc:sldMk cId="1936550056" sldId="516"/>
            <ac:spMk id="14" creationId="{8565DB27-C426-4A0E-A07E-BF225A7706A1}"/>
          </ac:spMkLst>
        </pc:spChg>
        <pc:spChg chg="add del mod">
          <ac:chgData name="Krista Ewing" userId="e5b4adfc-dad4-4324-b849-6e853eaafa2d" providerId="ADAL" clId="{0683DB63-056E-47DC-A2C6-E2A5829469A0}" dt="2021-05-31T19:17:05.951" v="801"/>
          <ac:spMkLst>
            <pc:docMk/>
            <pc:sldMk cId="1936550056" sldId="516"/>
            <ac:spMk id="17" creationId="{75D78AB9-FEFF-4DD0-9703-033223B57349}"/>
          </ac:spMkLst>
        </pc:spChg>
        <pc:spChg chg="mod">
          <ac:chgData name="Krista Ewing" userId="e5b4adfc-dad4-4324-b849-6e853eaafa2d" providerId="ADAL" clId="{0683DB63-056E-47DC-A2C6-E2A5829469A0}" dt="2021-05-31T19:17:29.794" v="807" actId="14100"/>
          <ac:spMkLst>
            <pc:docMk/>
            <pc:sldMk cId="1936550056" sldId="516"/>
            <ac:spMk id="21" creationId="{00000000-0000-0000-0000-000000000000}"/>
          </ac:spMkLst>
        </pc:spChg>
        <pc:cxnChg chg="add mod">
          <ac:chgData name="Krista Ewing" userId="e5b4adfc-dad4-4324-b849-6e853eaafa2d" providerId="ADAL" clId="{0683DB63-056E-47DC-A2C6-E2A5829469A0}" dt="2021-05-31T19:17:35.297" v="809" actId="14100"/>
          <ac:cxnSpMkLst>
            <pc:docMk/>
            <pc:sldMk cId="1936550056" sldId="516"/>
            <ac:cxnSpMk id="11" creationId="{1026EACB-9EEE-460B-BE3D-E8F417B67FAD}"/>
          </ac:cxnSpMkLst>
        </pc:cxnChg>
      </pc:sldChg>
      <pc:sldChg chg="del">
        <pc:chgData name="Krista Ewing" userId="e5b4adfc-dad4-4324-b849-6e853eaafa2d" providerId="ADAL" clId="{0683DB63-056E-47DC-A2C6-E2A5829469A0}" dt="2021-05-31T19:37:56.430" v="860" actId="47"/>
        <pc:sldMkLst>
          <pc:docMk/>
          <pc:sldMk cId="3998409903" sldId="517"/>
        </pc:sldMkLst>
      </pc:sldChg>
      <pc:sldChg chg="addSp delSp modSp mod">
        <pc:chgData name="Krista Ewing" userId="e5b4adfc-dad4-4324-b849-6e853eaafa2d" providerId="ADAL" clId="{0683DB63-056E-47DC-A2C6-E2A5829469A0}" dt="2021-05-31T19:37:14.526" v="854" actId="21"/>
        <pc:sldMkLst>
          <pc:docMk/>
          <pc:sldMk cId="2221562695" sldId="518"/>
        </pc:sldMkLst>
        <pc:spChg chg="mod">
          <ac:chgData name="Krista Ewing" userId="e5b4adfc-dad4-4324-b849-6e853eaafa2d" providerId="ADAL" clId="{0683DB63-056E-47DC-A2C6-E2A5829469A0}" dt="2021-05-31T19:37:05.469" v="853" actId="1076"/>
          <ac:spMkLst>
            <pc:docMk/>
            <pc:sldMk cId="2221562695" sldId="518"/>
            <ac:spMk id="4" creationId="{00000000-0000-0000-0000-000000000000}"/>
          </ac:spMkLst>
        </pc:spChg>
        <pc:spChg chg="mod">
          <ac:chgData name="Krista Ewing" userId="e5b4adfc-dad4-4324-b849-6e853eaafa2d" providerId="ADAL" clId="{0683DB63-056E-47DC-A2C6-E2A5829469A0}" dt="2021-05-31T19:36:58.400" v="852" actId="14100"/>
          <ac:spMkLst>
            <pc:docMk/>
            <pc:sldMk cId="2221562695" sldId="518"/>
            <ac:spMk id="12" creationId="{00000000-0000-0000-0000-000000000000}"/>
          </ac:spMkLst>
        </pc:spChg>
        <pc:spChg chg="add del mod">
          <ac:chgData name="Krista Ewing" userId="e5b4adfc-dad4-4324-b849-6e853eaafa2d" providerId="ADAL" clId="{0683DB63-056E-47DC-A2C6-E2A5829469A0}" dt="2021-05-31T19:37:14.526" v="854" actId="21"/>
          <ac:spMkLst>
            <pc:docMk/>
            <pc:sldMk cId="2221562695" sldId="518"/>
            <ac:spMk id="13" creationId="{0B6CA120-3B73-45AB-90C3-F12188F89A01}"/>
          </ac:spMkLst>
        </pc:spChg>
        <pc:picChg chg="add mod ord">
          <ac:chgData name="Krista Ewing" userId="e5b4adfc-dad4-4324-b849-6e853eaafa2d" providerId="ADAL" clId="{0683DB63-056E-47DC-A2C6-E2A5829469A0}" dt="2021-05-31T19:36:46.204" v="849" actId="167"/>
          <ac:picMkLst>
            <pc:docMk/>
            <pc:sldMk cId="2221562695" sldId="518"/>
            <ac:picMk id="5" creationId="{79CD6124-0C55-4FDA-8386-CAEC11FD43A7}"/>
          </ac:picMkLst>
        </pc:picChg>
        <pc:picChg chg="del">
          <ac:chgData name="Krista Ewing" userId="e5b4adfc-dad4-4324-b849-6e853eaafa2d" providerId="ADAL" clId="{0683DB63-056E-47DC-A2C6-E2A5829469A0}" dt="2021-05-31T19:36:34.601" v="845" actId="478"/>
          <ac:picMkLst>
            <pc:docMk/>
            <pc:sldMk cId="2221562695" sldId="518"/>
            <ac:picMk id="616450" creationId="{00000000-0000-0000-0000-000000000000}"/>
          </ac:picMkLst>
        </pc:picChg>
      </pc:sldChg>
      <pc:sldChg chg="del">
        <pc:chgData name="Krista Ewing" userId="e5b4adfc-dad4-4324-b849-6e853eaafa2d" providerId="ADAL" clId="{0683DB63-056E-47DC-A2C6-E2A5829469A0}" dt="2021-05-31T19:09:19.649" v="731" actId="47"/>
        <pc:sldMkLst>
          <pc:docMk/>
          <pc:sldMk cId="1797785992" sldId="520"/>
        </pc:sldMkLst>
      </pc:sldChg>
      <pc:sldChg chg="modSp mod">
        <pc:chgData name="Krista Ewing" userId="e5b4adfc-dad4-4324-b849-6e853eaafa2d" providerId="ADAL" clId="{0683DB63-056E-47DC-A2C6-E2A5829469A0}" dt="2021-05-31T19:39:06.873" v="870" actId="6549"/>
        <pc:sldMkLst>
          <pc:docMk/>
          <pc:sldMk cId="2947592582" sldId="2691"/>
        </pc:sldMkLst>
        <pc:spChg chg="mod">
          <ac:chgData name="Krista Ewing" userId="e5b4adfc-dad4-4324-b849-6e853eaafa2d" providerId="ADAL" clId="{0683DB63-056E-47DC-A2C6-E2A5829469A0}" dt="2021-05-31T19:39:06.873" v="870" actId="6549"/>
          <ac:spMkLst>
            <pc:docMk/>
            <pc:sldMk cId="2947592582" sldId="2691"/>
            <ac:spMk id="3" creationId="{F351DD4C-FBFD-F047-B6F6-0C23AC7AA971}"/>
          </ac:spMkLst>
        </pc:spChg>
      </pc:sldChg>
      <pc:sldChg chg="delSp modSp mod modNotesTx">
        <pc:chgData name="Krista Ewing" userId="e5b4adfc-dad4-4324-b849-6e853eaafa2d" providerId="ADAL" clId="{0683DB63-056E-47DC-A2C6-E2A5829469A0}" dt="2021-05-31T17:45:27.258" v="393" actId="20577"/>
        <pc:sldMkLst>
          <pc:docMk/>
          <pc:sldMk cId="785985981" sldId="2728"/>
        </pc:sldMkLst>
        <pc:spChg chg="mod">
          <ac:chgData name="Krista Ewing" userId="e5b4adfc-dad4-4324-b849-6e853eaafa2d" providerId="ADAL" clId="{0683DB63-056E-47DC-A2C6-E2A5829469A0}" dt="2021-05-31T17:45:04.916" v="347" actId="113"/>
          <ac:spMkLst>
            <pc:docMk/>
            <pc:sldMk cId="785985981" sldId="2728"/>
            <ac:spMk id="5" creationId="{BF207868-F332-F949-872F-35F90BEF08BD}"/>
          </ac:spMkLst>
        </pc:spChg>
        <pc:spChg chg="del">
          <ac:chgData name="Krista Ewing" userId="e5b4adfc-dad4-4324-b849-6e853eaafa2d" providerId="ADAL" clId="{0683DB63-056E-47DC-A2C6-E2A5829469A0}" dt="2021-05-31T17:37:36.765" v="0" actId="478"/>
          <ac:spMkLst>
            <pc:docMk/>
            <pc:sldMk cId="785985981" sldId="2728"/>
            <ac:spMk id="6" creationId="{9FA35831-254D-4A23-941D-43DA6E5E902A}"/>
          </ac:spMkLst>
        </pc:spChg>
      </pc:sldChg>
      <pc:sldChg chg="addSp modSp del mod">
        <pc:chgData name="Krista Ewing" userId="e5b4adfc-dad4-4324-b849-6e853eaafa2d" providerId="ADAL" clId="{0683DB63-056E-47DC-A2C6-E2A5829469A0}" dt="2021-05-31T20:17:22.970" v="1606" actId="47"/>
        <pc:sldMkLst>
          <pc:docMk/>
          <pc:sldMk cId="584285267" sldId="2738"/>
        </pc:sldMkLst>
        <pc:spChg chg="mod">
          <ac:chgData name="Krista Ewing" userId="e5b4adfc-dad4-4324-b849-6e853eaafa2d" providerId="ADAL" clId="{0683DB63-056E-47DC-A2C6-E2A5829469A0}" dt="2021-05-31T19:44:05.350" v="1087" actId="20577"/>
          <ac:spMkLst>
            <pc:docMk/>
            <pc:sldMk cId="584285267" sldId="2738"/>
            <ac:spMk id="6" creationId="{00000000-0000-0000-0000-000000000000}"/>
          </ac:spMkLst>
        </pc:spChg>
        <pc:spChg chg="mod">
          <ac:chgData name="Krista Ewing" userId="e5b4adfc-dad4-4324-b849-6e853eaafa2d" providerId="ADAL" clId="{0683DB63-056E-47DC-A2C6-E2A5829469A0}" dt="2021-05-31T19:44:20.034" v="1103" actId="20577"/>
          <ac:spMkLst>
            <pc:docMk/>
            <pc:sldMk cId="584285267" sldId="2738"/>
            <ac:spMk id="7" creationId="{00000000-0000-0000-0000-000000000000}"/>
          </ac:spMkLst>
        </pc:spChg>
        <pc:spChg chg="mod">
          <ac:chgData name="Krista Ewing" userId="e5b4adfc-dad4-4324-b849-6e853eaafa2d" providerId="ADAL" clId="{0683DB63-056E-47DC-A2C6-E2A5829469A0}" dt="2021-05-31T19:41:17.038" v="994" actId="1076"/>
          <ac:spMkLst>
            <pc:docMk/>
            <pc:sldMk cId="584285267" sldId="2738"/>
            <ac:spMk id="10" creationId="{DC60054B-3416-49DB-A582-10B6B4E5C722}"/>
          </ac:spMkLst>
        </pc:spChg>
        <pc:spChg chg="add mod ord">
          <ac:chgData name="Krista Ewing" userId="e5b4adfc-dad4-4324-b849-6e853eaafa2d" providerId="ADAL" clId="{0683DB63-056E-47DC-A2C6-E2A5829469A0}" dt="2021-05-31T20:03:18.527" v="1577" actId="167"/>
          <ac:spMkLst>
            <pc:docMk/>
            <pc:sldMk cId="584285267" sldId="2738"/>
            <ac:spMk id="11" creationId="{AC88006B-30CD-43BE-AE63-18EFD5230ED5}"/>
          </ac:spMkLst>
        </pc:spChg>
        <pc:spChg chg="add mod ord">
          <ac:chgData name="Krista Ewing" userId="e5b4adfc-dad4-4324-b849-6e853eaafa2d" providerId="ADAL" clId="{0683DB63-056E-47DC-A2C6-E2A5829469A0}" dt="2021-05-31T20:03:18.527" v="1577" actId="167"/>
          <ac:spMkLst>
            <pc:docMk/>
            <pc:sldMk cId="584285267" sldId="2738"/>
            <ac:spMk id="13" creationId="{C6D01B4A-6FE9-4FB5-8B98-E39A5834ED6B}"/>
          </ac:spMkLst>
        </pc:spChg>
        <pc:picChg chg="add mod ord">
          <ac:chgData name="Krista Ewing" userId="e5b4adfc-dad4-4324-b849-6e853eaafa2d" providerId="ADAL" clId="{0683DB63-056E-47DC-A2C6-E2A5829469A0}" dt="2021-05-31T20:03:18.527" v="1577" actId="167"/>
          <ac:picMkLst>
            <pc:docMk/>
            <pc:sldMk cId="584285267" sldId="2738"/>
            <ac:picMk id="12" creationId="{488BD475-DFB8-4436-A74B-45595618DDE3}"/>
          </ac:picMkLst>
        </pc:picChg>
      </pc:sldChg>
      <pc:sldChg chg="del">
        <pc:chgData name="Krista Ewing" userId="e5b4adfc-dad4-4324-b849-6e853eaafa2d" providerId="ADAL" clId="{0683DB63-056E-47DC-A2C6-E2A5829469A0}" dt="2021-05-31T19:44:27.378" v="1104" actId="47"/>
        <pc:sldMkLst>
          <pc:docMk/>
          <pc:sldMk cId="3696999283" sldId="2739"/>
        </pc:sldMkLst>
      </pc:sldChg>
      <pc:sldChg chg="addSp modSp mod">
        <pc:chgData name="Krista Ewing" userId="e5b4adfc-dad4-4324-b849-6e853eaafa2d" providerId="ADAL" clId="{0683DB63-056E-47DC-A2C6-E2A5829469A0}" dt="2021-05-31T18:50:29.071" v="709" actId="1076"/>
        <pc:sldMkLst>
          <pc:docMk/>
          <pc:sldMk cId="633936655" sldId="2741"/>
        </pc:sldMkLst>
        <pc:spChg chg="add mod">
          <ac:chgData name="Krista Ewing" userId="e5b4adfc-dad4-4324-b849-6e853eaafa2d" providerId="ADAL" clId="{0683DB63-056E-47DC-A2C6-E2A5829469A0}" dt="2021-05-31T18:50:25.842" v="708" actId="1076"/>
          <ac:spMkLst>
            <pc:docMk/>
            <pc:sldMk cId="633936655" sldId="2741"/>
            <ac:spMk id="3" creationId="{720EAD4F-6E28-484A-B5BA-C02DC9F47CF5}"/>
          </ac:spMkLst>
        </pc:spChg>
        <pc:picChg chg="add mod">
          <ac:chgData name="Krista Ewing" userId="e5b4adfc-dad4-4324-b849-6e853eaafa2d" providerId="ADAL" clId="{0683DB63-056E-47DC-A2C6-E2A5829469A0}" dt="2021-05-31T18:50:29.071" v="709" actId="1076"/>
          <ac:picMkLst>
            <pc:docMk/>
            <pc:sldMk cId="633936655" sldId="2741"/>
            <ac:picMk id="4" creationId="{417C1D51-0056-4065-8FFB-B272CB9CF59E}"/>
          </ac:picMkLst>
        </pc:picChg>
      </pc:sldChg>
      <pc:sldChg chg="modSp mod">
        <pc:chgData name="Krista Ewing" userId="e5b4adfc-dad4-4324-b849-6e853eaafa2d" providerId="ADAL" clId="{0683DB63-056E-47DC-A2C6-E2A5829469A0}" dt="2021-05-31T19:06:06.859" v="730" actId="1076"/>
        <pc:sldMkLst>
          <pc:docMk/>
          <pc:sldMk cId="1593852280" sldId="2743"/>
        </pc:sldMkLst>
        <pc:spChg chg="mod">
          <ac:chgData name="Krista Ewing" userId="e5b4adfc-dad4-4324-b849-6e853eaafa2d" providerId="ADAL" clId="{0683DB63-056E-47DC-A2C6-E2A5829469A0}" dt="2021-05-31T19:05:45.619" v="728" actId="1076"/>
          <ac:spMkLst>
            <pc:docMk/>
            <pc:sldMk cId="1593852280" sldId="2743"/>
            <ac:spMk id="2" creationId="{00000000-0000-0000-0000-000000000000}"/>
          </ac:spMkLst>
        </pc:spChg>
        <pc:spChg chg="mod">
          <ac:chgData name="Krista Ewing" userId="e5b4adfc-dad4-4324-b849-6e853eaafa2d" providerId="ADAL" clId="{0683DB63-056E-47DC-A2C6-E2A5829469A0}" dt="2021-05-31T19:06:06.859" v="730" actId="1076"/>
          <ac:spMkLst>
            <pc:docMk/>
            <pc:sldMk cId="1593852280" sldId="2743"/>
            <ac:spMk id="11" creationId="{00000000-0000-0000-0000-000000000000}"/>
          </ac:spMkLst>
        </pc:spChg>
        <pc:grpChg chg="mod">
          <ac:chgData name="Krista Ewing" userId="e5b4adfc-dad4-4324-b849-6e853eaafa2d" providerId="ADAL" clId="{0683DB63-056E-47DC-A2C6-E2A5829469A0}" dt="2021-05-31T19:05:56.497" v="729" actId="1076"/>
          <ac:grpSpMkLst>
            <pc:docMk/>
            <pc:sldMk cId="1593852280" sldId="2743"/>
            <ac:grpSpMk id="12" creationId="{00000000-0000-0000-0000-000000000000}"/>
          </ac:grpSpMkLst>
        </pc:grpChg>
      </pc:sldChg>
      <pc:sldChg chg="addSp delSp modSp mod">
        <pc:chgData name="Krista Ewing" userId="e5b4adfc-dad4-4324-b849-6e853eaafa2d" providerId="ADAL" clId="{0683DB63-056E-47DC-A2C6-E2A5829469A0}" dt="2021-05-31T20:04:25.976" v="1605" actId="14100"/>
        <pc:sldMkLst>
          <pc:docMk/>
          <pc:sldMk cId="4048381419" sldId="2757"/>
        </pc:sldMkLst>
        <pc:spChg chg="mod">
          <ac:chgData name="Krista Ewing" userId="e5b4adfc-dad4-4324-b849-6e853eaafa2d" providerId="ADAL" clId="{0683DB63-056E-47DC-A2C6-E2A5829469A0}" dt="2021-05-31T19:59:59.200" v="1520" actId="20577"/>
          <ac:spMkLst>
            <pc:docMk/>
            <pc:sldMk cId="4048381419" sldId="2757"/>
            <ac:spMk id="2" creationId="{00000000-0000-0000-0000-000000000000}"/>
          </ac:spMkLst>
        </pc:spChg>
        <pc:spChg chg="add mod">
          <ac:chgData name="Krista Ewing" userId="e5b4adfc-dad4-4324-b849-6e853eaafa2d" providerId="ADAL" clId="{0683DB63-056E-47DC-A2C6-E2A5829469A0}" dt="2021-05-31T20:04:03.812" v="1587" actId="1076"/>
          <ac:spMkLst>
            <pc:docMk/>
            <pc:sldMk cId="4048381419" sldId="2757"/>
            <ac:spMk id="6" creationId="{E0F864EB-6757-41C4-9216-E66A4C3E8022}"/>
          </ac:spMkLst>
        </pc:spChg>
        <pc:spChg chg="mod">
          <ac:chgData name="Krista Ewing" userId="e5b4adfc-dad4-4324-b849-6e853eaafa2d" providerId="ADAL" clId="{0683DB63-056E-47DC-A2C6-E2A5829469A0}" dt="2021-05-31T20:01:47.775" v="1561"/>
          <ac:spMkLst>
            <pc:docMk/>
            <pc:sldMk cId="4048381419" sldId="2757"/>
            <ac:spMk id="10" creationId="{00000000-0000-0000-0000-000000000000}"/>
          </ac:spMkLst>
        </pc:spChg>
        <pc:spChg chg="mod">
          <ac:chgData name="Krista Ewing" userId="e5b4adfc-dad4-4324-b849-6e853eaafa2d" providerId="ADAL" clId="{0683DB63-056E-47DC-A2C6-E2A5829469A0}" dt="2021-05-31T20:04:25.976" v="1605" actId="14100"/>
          <ac:spMkLst>
            <pc:docMk/>
            <pc:sldMk cId="4048381419" sldId="2757"/>
            <ac:spMk id="11" creationId="{59FEB929-4A19-46BB-B554-25703858041E}"/>
          </ac:spMkLst>
        </pc:spChg>
        <pc:spChg chg="add mod ord">
          <ac:chgData name="Krista Ewing" userId="e5b4adfc-dad4-4324-b849-6e853eaafa2d" providerId="ADAL" clId="{0683DB63-056E-47DC-A2C6-E2A5829469A0}" dt="2021-05-31T20:04:11.872" v="1592" actId="14100"/>
          <ac:spMkLst>
            <pc:docMk/>
            <pc:sldMk cId="4048381419" sldId="2757"/>
            <ac:spMk id="12" creationId="{F9255148-95CD-4C2A-9336-4E56C00CD2CF}"/>
          </ac:spMkLst>
        </pc:spChg>
        <pc:spChg chg="add del mod">
          <ac:chgData name="Krista Ewing" userId="e5b4adfc-dad4-4324-b849-6e853eaafa2d" providerId="ADAL" clId="{0683DB63-056E-47DC-A2C6-E2A5829469A0}" dt="2021-05-31T20:03:49.978" v="1583" actId="478"/>
          <ac:spMkLst>
            <pc:docMk/>
            <pc:sldMk cId="4048381419" sldId="2757"/>
            <ac:spMk id="14" creationId="{7BC1B2FF-B8B5-4259-A099-A7B05FBD021D}"/>
          </ac:spMkLst>
        </pc:spChg>
        <pc:picChg chg="add mod">
          <ac:chgData name="Krista Ewing" userId="e5b4adfc-dad4-4324-b849-6e853eaafa2d" providerId="ADAL" clId="{0683DB63-056E-47DC-A2C6-E2A5829469A0}" dt="2021-05-31T20:04:00.326" v="1586" actId="1076"/>
          <ac:picMkLst>
            <pc:docMk/>
            <pc:sldMk cId="4048381419" sldId="2757"/>
            <ac:picMk id="4" creationId="{0A431C11-6B31-43B3-B13B-AA242266C671}"/>
          </ac:picMkLst>
        </pc:picChg>
        <pc:picChg chg="add del mod">
          <ac:chgData name="Krista Ewing" userId="e5b4adfc-dad4-4324-b849-6e853eaafa2d" providerId="ADAL" clId="{0683DB63-056E-47DC-A2C6-E2A5829469A0}" dt="2021-05-31T20:03:49.978" v="1583" actId="478"/>
          <ac:picMkLst>
            <pc:docMk/>
            <pc:sldMk cId="4048381419" sldId="2757"/>
            <ac:picMk id="13" creationId="{B8AE9675-6783-4F15-830F-49DA884474FF}"/>
          </ac:picMkLst>
        </pc:picChg>
        <pc:cxnChg chg="mod">
          <ac:chgData name="Krista Ewing" userId="e5b4adfc-dad4-4324-b849-6e853eaafa2d" providerId="ADAL" clId="{0683DB63-056E-47DC-A2C6-E2A5829469A0}" dt="2021-05-31T20:00:26.551" v="1538" actId="1076"/>
          <ac:cxnSpMkLst>
            <pc:docMk/>
            <pc:sldMk cId="4048381419" sldId="2757"/>
            <ac:cxnSpMk id="5" creationId="{00000000-0000-0000-0000-000000000000}"/>
          </ac:cxnSpMkLst>
        </pc:cxnChg>
      </pc:sldChg>
      <pc:sldChg chg="modSp mod">
        <pc:chgData name="Krista Ewing" userId="e5b4adfc-dad4-4324-b849-6e853eaafa2d" providerId="ADAL" clId="{0683DB63-056E-47DC-A2C6-E2A5829469A0}" dt="2021-05-31T19:39:38.729" v="878" actId="20577"/>
        <pc:sldMkLst>
          <pc:docMk/>
          <pc:sldMk cId="1803814715" sldId="2759"/>
        </pc:sldMkLst>
        <pc:spChg chg="mod">
          <ac:chgData name="Krista Ewing" userId="e5b4adfc-dad4-4324-b849-6e853eaafa2d" providerId="ADAL" clId="{0683DB63-056E-47DC-A2C6-E2A5829469A0}" dt="2021-05-31T19:39:38.729" v="878" actId="20577"/>
          <ac:spMkLst>
            <pc:docMk/>
            <pc:sldMk cId="1803814715" sldId="2759"/>
            <ac:spMk id="3" creationId="{F351DD4C-FBFD-F047-B6F6-0C23AC7AA971}"/>
          </ac:spMkLst>
        </pc:spChg>
      </pc:sldChg>
      <pc:sldChg chg="del">
        <pc:chgData name="Krista Ewing" userId="e5b4adfc-dad4-4324-b849-6e853eaafa2d" providerId="ADAL" clId="{0683DB63-056E-47DC-A2C6-E2A5829469A0}" dt="2021-05-31T19:56:19.084" v="1325" actId="47"/>
        <pc:sldMkLst>
          <pc:docMk/>
          <pc:sldMk cId="2397350016" sldId="2761"/>
        </pc:sldMkLst>
      </pc:sldChg>
      <pc:sldChg chg="addSp delSp modSp del mod modNotesTx">
        <pc:chgData name="Krista Ewing" userId="e5b4adfc-dad4-4324-b849-6e853eaafa2d" providerId="ADAL" clId="{0683DB63-056E-47DC-A2C6-E2A5829469A0}" dt="2021-05-31T20:17:26.589" v="1607" actId="47"/>
        <pc:sldMkLst>
          <pc:docMk/>
          <pc:sldMk cId="1887000355" sldId="2762"/>
        </pc:sldMkLst>
        <pc:spChg chg="mod">
          <ac:chgData name="Krista Ewing" userId="e5b4adfc-dad4-4324-b849-6e853eaafa2d" providerId="ADAL" clId="{0683DB63-056E-47DC-A2C6-E2A5829469A0}" dt="2021-05-31T19:05:26" v="727" actId="1076"/>
          <ac:spMkLst>
            <pc:docMk/>
            <pc:sldMk cId="1887000355" sldId="2762"/>
            <ac:spMk id="2" creationId="{00000000-0000-0000-0000-000000000000}"/>
          </ac:spMkLst>
        </pc:spChg>
        <pc:spChg chg="del">
          <ac:chgData name="Krista Ewing" userId="e5b4adfc-dad4-4324-b849-6e853eaafa2d" providerId="ADAL" clId="{0683DB63-056E-47DC-A2C6-E2A5829469A0}" dt="2021-05-31T19:02:13.297" v="716" actId="478"/>
          <ac:spMkLst>
            <pc:docMk/>
            <pc:sldMk cId="1887000355" sldId="2762"/>
            <ac:spMk id="3" creationId="{68182A29-10E1-45F3-9F58-79E1395020A8}"/>
          </ac:spMkLst>
        </pc:spChg>
        <pc:spChg chg="del">
          <ac:chgData name="Krista Ewing" userId="e5b4adfc-dad4-4324-b849-6e853eaafa2d" providerId="ADAL" clId="{0683DB63-056E-47DC-A2C6-E2A5829469A0}" dt="2021-05-31T19:04:34.810" v="720" actId="478"/>
          <ac:spMkLst>
            <pc:docMk/>
            <pc:sldMk cId="1887000355" sldId="2762"/>
            <ac:spMk id="5" creationId="{E5983369-34B2-4F41-A012-8C788F898983}"/>
          </ac:spMkLst>
        </pc:spChg>
        <pc:grpChg chg="add mod">
          <ac:chgData name="Krista Ewing" userId="e5b4adfc-dad4-4324-b849-6e853eaafa2d" providerId="ADAL" clId="{0683DB63-056E-47DC-A2C6-E2A5829469A0}" dt="2021-05-31T19:05:22.582" v="726" actId="12788"/>
          <ac:grpSpMkLst>
            <pc:docMk/>
            <pc:sldMk cId="1887000355" sldId="2762"/>
            <ac:grpSpMk id="7" creationId="{D9979DEB-384F-4E51-B31E-457AE76EC581}"/>
          </ac:grpSpMkLst>
        </pc:grpChg>
        <pc:picChg chg="add mod">
          <ac:chgData name="Krista Ewing" userId="e5b4adfc-dad4-4324-b849-6e853eaafa2d" providerId="ADAL" clId="{0683DB63-056E-47DC-A2C6-E2A5829469A0}" dt="2021-05-31T19:05:22.582" v="726" actId="12788"/>
          <ac:picMkLst>
            <pc:docMk/>
            <pc:sldMk cId="1887000355" sldId="2762"/>
            <ac:picMk id="6" creationId="{DF7BE09B-DD6D-4B6B-8946-660D05D2BC45}"/>
          </ac:picMkLst>
        </pc:picChg>
        <pc:picChg chg="mod">
          <ac:chgData name="Krista Ewing" userId="e5b4adfc-dad4-4324-b849-6e853eaafa2d" providerId="ADAL" clId="{0683DB63-056E-47DC-A2C6-E2A5829469A0}" dt="2021-05-31T19:05:22.582" v="726" actId="12788"/>
          <ac:picMkLst>
            <pc:docMk/>
            <pc:sldMk cId="1887000355" sldId="2762"/>
            <ac:picMk id="1026" creationId="{00000000-0000-0000-0000-000000000000}"/>
          </ac:picMkLst>
        </pc:picChg>
      </pc:sldChg>
      <pc:sldChg chg="addSp delSp modSp mod ord delAnim modAnim">
        <pc:chgData name="Krista Ewing" userId="e5b4adfc-dad4-4324-b849-6e853eaafa2d" providerId="ADAL" clId="{0683DB63-056E-47DC-A2C6-E2A5829469A0}" dt="2021-05-31T18:49:44.533" v="699" actId="1076"/>
        <pc:sldMkLst>
          <pc:docMk/>
          <pc:sldMk cId="56222746" sldId="2942"/>
        </pc:sldMkLst>
        <pc:spChg chg="mod">
          <ac:chgData name="Krista Ewing" userId="e5b4adfc-dad4-4324-b849-6e853eaafa2d" providerId="ADAL" clId="{0683DB63-056E-47DC-A2C6-E2A5829469A0}" dt="2021-05-31T18:45:18.962" v="658" actId="20577"/>
          <ac:spMkLst>
            <pc:docMk/>
            <pc:sldMk cId="56222746" sldId="2942"/>
            <ac:spMk id="2" creationId="{00000000-0000-0000-0000-000000000000}"/>
          </ac:spMkLst>
        </pc:spChg>
        <pc:spChg chg="del mod">
          <ac:chgData name="Krista Ewing" userId="e5b4adfc-dad4-4324-b849-6e853eaafa2d" providerId="ADAL" clId="{0683DB63-056E-47DC-A2C6-E2A5829469A0}" dt="2021-05-31T18:43:25.245" v="585" actId="478"/>
          <ac:spMkLst>
            <pc:docMk/>
            <pc:sldMk cId="56222746" sldId="2942"/>
            <ac:spMk id="3" creationId="{00000000-0000-0000-0000-000000000000}"/>
          </ac:spMkLst>
        </pc:spChg>
        <pc:spChg chg="del mod">
          <ac:chgData name="Krista Ewing" userId="e5b4adfc-dad4-4324-b849-6e853eaafa2d" providerId="ADAL" clId="{0683DB63-056E-47DC-A2C6-E2A5829469A0}" dt="2021-05-31T18:43:28.153" v="586" actId="478"/>
          <ac:spMkLst>
            <pc:docMk/>
            <pc:sldMk cId="56222746" sldId="2942"/>
            <ac:spMk id="11" creationId="{382FD36F-1E1A-664F-BB3B-59522791F066}"/>
          </ac:spMkLst>
        </pc:spChg>
        <pc:spChg chg="del mod">
          <ac:chgData name="Krista Ewing" userId="e5b4adfc-dad4-4324-b849-6e853eaafa2d" providerId="ADAL" clId="{0683DB63-056E-47DC-A2C6-E2A5829469A0}" dt="2021-05-31T18:43:25.245" v="585" actId="478"/>
          <ac:spMkLst>
            <pc:docMk/>
            <pc:sldMk cId="56222746" sldId="2942"/>
            <ac:spMk id="12" creationId="{C2AFD1D1-AFCF-E041-9C18-8E17323F1C7A}"/>
          </ac:spMkLst>
        </pc:spChg>
        <pc:spChg chg="del mod">
          <ac:chgData name="Krista Ewing" userId="e5b4adfc-dad4-4324-b849-6e853eaafa2d" providerId="ADAL" clId="{0683DB63-056E-47DC-A2C6-E2A5829469A0}" dt="2021-05-31T18:49:33.055" v="696" actId="478"/>
          <ac:spMkLst>
            <pc:docMk/>
            <pc:sldMk cId="56222746" sldId="2942"/>
            <ac:spMk id="13" creationId="{97AF635E-DE45-424B-AF3C-E0357C31315B}"/>
          </ac:spMkLst>
        </pc:spChg>
        <pc:spChg chg="del mod">
          <ac:chgData name="Krista Ewing" userId="e5b4adfc-dad4-4324-b849-6e853eaafa2d" providerId="ADAL" clId="{0683DB63-056E-47DC-A2C6-E2A5829469A0}" dt="2021-05-31T18:43:28.153" v="586" actId="478"/>
          <ac:spMkLst>
            <pc:docMk/>
            <pc:sldMk cId="56222746" sldId="2942"/>
            <ac:spMk id="14" creationId="{382FD36F-1E1A-664F-BB3B-59522791F066}"/>
          </ac:spMkLst>
        </pc:spChg>
        <pc:spChg chg="del">
          <ac:chgData name="Krista Ewing" userId="e5b4adfc-dad4-4324-b849-6e853eaafa2d" providerId="ADAL" clId="{0683DB63-056E-47DC-A2C6-E2A5829469A0}" dt="2021-05-31T18:27:58.581" v="478" actId="478"/>
          <ac:spMkLst>
            <pc:docMk/>
            <pc:sldMk cId="56222746" sldId="2942"/>
            <ac:spMk id="15" creationId="{8EB75C2C-610C-47FA-9FB2-26950DFB052B}"/>
          </ac:spMkLst>
        </pc:spChg>
        <pc:spChg chg="del mod">
          <ac:chgData name="Krista Ewing" userId="e5b4adfc-dad4-4324-b849-6e853eaafa2d" providerId="ADAL" clId="{0683DB63-056E-47DC-A2C6-E2A5829469A0}" dt="2021-05-31T18:43:25.245" v="585" actId="478"/>
          <ac:spMkLst>
            <pc:docMk/>
            <pc:sldMk cId="56222746" sldId="2942"/>
            <ac:spMk id="16" creationId="{C2AFD1D1-AFCF-E041-9C18-8E17323F1C7A}"/>
          </ac:spMkLst>
        </pc:spChg>
        <pc:spChg chg="del mod">
          <ac:chgData name="Krista Ewing" userId="e5b4adfc-dad4-4324-b849-6e853eaafa2d" providerId="ADAL" clId="{0683DB63-056E-47DC-A2C6-E2A5829469A0}" dt="2021-05-31T18:43:28.153" v="586" actId="478"/>
          <ac:spMkLst>
            <pc:docMk/>
            <pc:sldMk cId="56222746" sldId="2942"/>
            <ac:spMk id="18" creationId="{8514497D-188B-3045-A83D-0E19B56A0EE8}"/>
          </ac:spMkLst>
        </pc:spChg>
        <pc:spChg chg="del mod">
          <ac:chgData name="Krista Ewing" userId="e5b4adfc-dad4-4324-b849-6e853eaafa2d" providerId="ADAL" clId="{0683DB63-056E-47DC-A2C6-E2A5829469A0}" dt="2021-05-31T18:43:25.245" v="585" actId="478"/>
          <ac:spMkLst>
            <pc:docMk/>
            <pc:sldMk cId="56222746" sldId="2942"/>
            <ac:spMk id="19" creationId="{CE1ED3F8-19E4-8549-8E9F-447959F24000}"/>
          </ac:spMkLst>
        </pc:spChg>
        <pc:spChg chg="del mod">
          <ac:chgData name="Krista Ewing" userId="e5b4adfc-dad4-4324-b849-6e853eaafa2d" providerId="ADAL" clId="{0683DB63-056E-47DC-A2C6-E2A5829469A0}" dt="2021-05-31T18:43:25.245" v="585" actId="478"/>
          <ac:spMkLst>
            <pc:docMk/>
            <pc:sldMk cId="56222746" sldId="2942"/>
            <ac:spMk id="20" creationId="{F11BA8FD-BDF2-004D-855D-11A695473D94}"/>
          </ac:spMkLst>
        </pc:spChg>
        <pc:spChg chg="del mod">
          <ac:chgData name="Krista Ewing" userId="e5b4adfc-dad4-4324-b849-6e853eaafa2d" providerId="ADAL" clId="{0683DB63-056E-47DC-A2C6-E2A5829469A0}" dt="2021-05-31T18:43:25.245" v="585" actId="478"/>
          <ac:spMkLst>
            <pc:docMk/>
            <pc:sldMk cId="56222746" sldId="2942"/>
            <ac:spMk id="21" creationId="{80A633F3-0664-3D4E-9794-60E4F8178A9F}"/>
          </ac:spMkLst>
        </pc:spChg>
        <pc:spChg chg="del mod">
          <ac:chgData name="Krista Ewing" userId="e5b4adfc-dad4-4324-b849-6e853eaafa2d" providerId="ADAL" clId="{0683DB63-056E-47DC-A2C6-E2A5829469A0}" dt="2021-05-31T18:43:25.245" v="585" actId="478"/>
          <ac:spMkLst>
            <pc:docMk/>
            <pc:sldMk cId="56222746" sldId="2942"/>
            <ac:spMk id="22" creationId="{CE1ED3F8-19E4-8549-8E9F-447959F24000}"/>
          </ac:spMkLst>
        </pc:spChg>
        <pc:spChg chg="del mod">
          <ac:chgData name="Krista Ewing" userId="e5b4adfc-dad4-4324-b849-6e853eaafa2d" providerId="ADAL" clId="{0683DB63-056E-47DC-A2C6-E2A5829469A0}" dt="2021-05-31T18:43:25.245" v="585" actId="478"/>
          <ac:spMkLst>
            <pc:docMk/>
            <pc:sldMk cId="56222746" sldId="2942"/>
            <ac:spMk id="23" creationId="{382FD36F-1E1A-664F-BB3B-59522791F066}"/>
          </ac:spMkLst>
        </pc:spChg>
        <pc:spChg chg="del mod">
          <ac:chgData name="Krista Ewing" userId="e5b4adfc-dad4-4324-b849-6e853eaafa2d" providerId="ADAL" clId="{0683DB63-056E-47DC-A2C6-E2A5829469A0}" dt="2021-05-31T18:43:25.245" v="585" actId="478"/>
          <ac:spMkLst>
            <pc:docMk/>
            <pc:sldMk cId="56222746" sldId="2942"/>
            <ac:spMk id="24" creationId="{C2AFD1D1-AFCF-E041-9C18-8E17323F1C7A}"/>
          </ac:spMkLst>
        </pc:spChg>
        <pc:spChg chg="del mod">
          <ac:chgData name="Krista Ewing" userId="e5b4adfc-dad4-4324-b849-6e853eaafa2d" providerId="ADAL" clId="{0683DB63-056E-47DC-A2C6-E2A5829469A0}" dt="2021-05-31T18:43:25.245" v="585" actId="478"/>
          <ac:spMkLst>
            <pc:docMk/>
            <pc:sldMk cId="56222746" sldId="2942"/>
            <ac:spMk id="25" creationId="{382FD36F-1E1A-664F-BB3B-59522791F066}"/>
          </ac:spMkLst>
        </pc:spChg>
        <pc:spChg chg="del mod">
          <ac:chgData name="Krista Ewing" userId="e5b4adfc-dad4-4324-b849-6e853eaafa2d" providerId="ADAL" clId="{0683DB63-056E-47DC-A2C6-E2A5829469A0}" dt="2021-05-31T18:43:25.245" v="585" actId="478"/>
          <ac:spMkLst>
            <pc:docMk/>
            <pc:sldMk cId="56222746" sldId="2942"/>
            <ac:spMk id="26" creationId="{C2AFD1D1-AFCF-E041-9C18-8E17323F1C7A}"/>
          </ac:spMkLst>
        </pc:spChg>
        <pc:spChg chg="del mod">
          <ac:chgData name="Krista Ewing" userId="e5b4adfc-dad4-4324-b849-6e853eaafa2d" providerId="ADAL" clId="{0683DB63-056E-47DC-A2C6-E2A5829469A0}" dt="2021-05-31T18:43:25.245" v="585" actId="478"/>
          <ac:spMkLst>
            <pc:docMk/>
            <pc:sldMk cId="56222746" sldId="2942"/>
            <ac:spMk id="27" creationId="{00000000-0000-0000-0000-000000000000}"/>
          </ac:spMkLst>
        </pc:spChg>
        <pc:spChg chg="del">
          <ac:chgData name="Krista Ewing" userId="e5b4adfc-dad4-4324-b849-6e853eaafa2d" providerId="ADAL" clId="{0683DB63-056E-47DC-A2C6-E2A5829469A0}" dt="2021-05-31T18:28:11.203" v="479" actId="478"/>
          <ac:spMkLst>
            <pc:docMk/>
            <pc:sldMk cId="56222746" sldId="2942"/>
            <ac:spMk id="28" creationId="{00000000-0000-0000-0000-000000000000}"/>
          </ac:spMkLst>
        </pc:spChg>
        <pc:spChg chg="add mod">
          <ac:chgData name="Krista Ewing" userId="e5b4adfc-dad4-4324-b849-6e853eaafa2d" providerId="ADAL" clId="{0683DB63-056E-47DC-A2C6-E2A5829469A0}" dt="2021-05-31T18:25:39.121" v="459" actId="1076"/>
          <ac:spMkLst>
            <pc:docMk/>
            <pc:sldMk cId="56222746" sldId="2942"/>
            <ac:spMk id="29" creationId="{4CD59F36-CCDD-42C6-9EA9-985A7A39A46C}"/>
          </ac:spMkLst>
        </pc:spChg>
        <pc:spChg chg="del mod">
          <ac:chgData name="Krista Ewing" userId="e5b4adfc-dad4-4324-b849-6e853eaafa2d" providerId="ADAL" clId="{0683DB63-056E-47DC-A2C6-E2A5829469A0}" dt="2021-05-31T18:43:25.245" v="585" actId="478"/>
          <ac:spMkLst>
            <pc:docMk/>
            <pc:sldMk cId="56222746" sldId="2942"/>
            <ac:spMk id="37" creationId="{F11BA8FD-BDF2-004D-855D-11A695473D94}"/>
          </ac:spMkLst>
        </pc:spChg>
        <pc:spChg chg="add del mod">
          <ac:chgData name="Krista Ewing" userId="e5b4adfc-dad4-4324-b849-6e853eaafa2d" providerId="ADAL" clId="{0683DB63-056E-47DC-A2C6-E2A5829469A0}" dt="2021-05-31T18:49:44.533" v="699" actId="1076"/>
          <ac:spMkLst>
            <pc:docMk/>
            <pc:sldMk cId="56222746" sldId="2942"/>
            <ac:spMk id="42" creationId="{625EDBFF-7FA1-4EF9-AD8D-CBF66DB336C0}"/>
          </ac:spMkLst>
        </pc:spChg>
        <pc:spChg chg="del mod">
          <ac:chgData name="Krista Ewing" userId="e5b4adfc-dad4-4324-b849-6e853eaafa2d" providerId="ADAL" clId="{0683DB63-056E-47DC-A2C6-E2A5829469A0}" dt="2021-05-31T18:43:28.153" v="586" actId="478"/>
          <ac:spMkLst>
            <pc:docMk/>
            <pc:sldMk cId="56222746" sldId="2942"/>
            <ac:spMk id="44" creationId="{80A633F3-0664-3D4E-9794-60E4F8178A9F}"/>
          </ac:spMkLst>
        </pc:spChg>
        <pc:spChg chg="add mod">
          <ac:chgData name="Krista Ewing" userId="e5b4adfc-dad4-4324-b849-6e853eaafa2d" providerId="ADAL" clId="{0683DB63-056E-47DC-A2C6-E2A5829469A0}" dt="2021-05-31T18:46:29.353" v="668" actId="20577"/>
          <ac:spMkLst>
            <pc:docMk/>
            <pc:sldMk cId="56222746" sldId="2942"/>
            <ac:spMk id="47" creationId="{1B581783-031D-4B50-A164-FB766BA1CA1D}"/>
          </ac:spMkLst>
        </pc:spChg>
        <pc:spChg chg="add mod">
          <ac:chgData name="Krista Ewing" userId="e5b4adfc-dad4-4324-b849-6e853eaafa2d" providerId="ADAL" clId="{0683DB63-056E-47DC-A2C6-E2A5829469A0}" dt="2021-05-31T18:46:32.771" v="669" actId="20577"/>
          <ac:spMkLst>
            <pc:docMk/>
            <pc:sldMk cId="56222746" sldId="2942"/>
            <ac:spMk id="48" creationId="{EBF9471E-B4C1-432A-BFDD-CDED17243B85}"/>
          </ac:spMkLst>
        </pc:spChg>
        <pc:spChg chg="add del mod">
          <ac:chgData name="Krista Ewing" userId="e5b4adfc-dad4-4324-b849-6e853eaafa2d" providerId="ADAL" clId="{0683DB63-056E-47DC-A2C6-E2A5829469A0}" dt="2021-05-31T18:45:29.153" v="659" actId="478"/>
          <ac:spMkLst>
            <pc:docMk/>
            <pc:sldMk cId="56222746" sldId="2942"/>
            <ac:spMk id="49" creationId="{EA752E99-4030-4E8B-AFE8-FDF351F34ADE}"/>
          </ac:spMkLst>
        </pc:spChg>
        <pc:spChg chg="add del mod">
          <ac:chgData name="Krista Ewing" userId="e5b4adfc-dad4-4324-b849-6e853eaafa2d" providerId="ADAL" clId="{0683DB63-056E-47DC-A2C6-E2A5829469A0}" dt="2021-05-31T18:45:29.153" v="659" actId="478"/>
          <ac:spMkLst>
            <pc:docMk/>
            <pc:sldMk cId="56222746" sldId="2942"/>
            <ac:spMk id="50" creationId="{1B0C4336-9E6F-46FD-91E8-C0E8E51B843D}"/>
          </ac:spMkLst>
        </pc:spChg>
        <pc:graphicFrameChg chg="add del mod">
          <ac:chgData name="Krista Ewing" userId="e5b4adfc-dad4-4324-b849-6e853eaafa2d" providerId="ADAL" clId="{0683DB63-056E-47DC-A2C6-E2A5829469A0}" dt="2021-05-31T18:43:06.173" v="582" actId="478"/>
          <ac:graphicFrameMkLst>
            <pc:docMk/>
            <pc:sldMk cId="56222746" sldId="2942"/>
            <ac:graphicFrameMk id="30" creationId="{EB30FC7E-CD82-4587-935C-A1E28BEE37EA}"/>
          </ac:graphicFrameMkLst>
        </pc:graphicFrameChg>
        <pc:picChg chg="add del mod">
          <ac:chgData name="Krista Ewing" userId="e5b4adfc-dad4-4324-b849-6e853eaafa2d" providerId="ADAL" clId="{0683DB63-056E-47DC-A2C6-E2A5829469A0}" dt="2021-05-31T18:43:06.173" v="582" actId="478"/>
          <ac:picMkLst>
            <pc:docMk/>
            <pc:sldMk cId="56222746" sldId="2942"/>
            <ac:picMk id="31" creationId="{EE11CF32-AD37-48BF-A37E-FEBB80FB20AD}"/>
          </ac:picMkLst>
        </pc:picChg>
        <pc:picChg chg="add del mod">
          <ac:chgData name="Krista Ewing" userId="e5b4adfc-dad4-4324-b849-6e853eaafa2d" providerId="ADAL" clId="{0683DB63-056E-47DC-A2C6-E2A5829469A0}" dt="2021-05-31T18:43:06.173" v="582" actId="478"/>
          <ac:picMkLst>
            <pc:docMk/>
            <pc:sldMk cId="56222746" sldId="2942"/>
            <ac:picMk id="32" creationId="{4E15CCA2-AC22-4585-9D65-F4AED89C925B}"/>
          </ac:picMkLst>
        </pc:picChg>
        <pc:picChg chg="add del mod">
          <ac:chgData name="Krista Ewing" userId="e5b4adfc-dad4-4324-b849-6e853eaafa2d" providerId="ADAL" clId="{0683DB63-056E-47DC-A2C6-E2A5829469A0}" dt="2021-05-31T18:43:06.173" v="582" actId="478"/>
          <ac:picMkLst>
            <pc:docMk/>
            <pc:sldMk cId="56222746" sldId="2942"/>
            <ac:picMk id="33" creationId="{2BE62654-E99A-44F4-8262-169F62BC2F65}"/>
          </ac:picMkLst>
        </pc:picChg>
        <pc:picChg chg="add del mod">
          <ac:chgData name="Krista Ewing" userId="e5b4adfc-dad4-4324-b849-6e853eaafa2d" providerId="ADAL" clId="{0683DB63-056E-47DC-A2C6-E2A5829469A0}" dt="2021-05-31T18:43:06.173" v="582" actId="478"/>
          <ac:picMkLst>
            <pc:docMk/>
            <pc:sldMk cId="56222746" sldId="2942"/>
            <ac:picMk id="34" creationId="{58CCD966-4ECC-4472-8017-D367B9C5F8B7}"/>
          </ac:picMkLst>
        </pc:picChg>
        <pc:picChg chg="add del mod">
          <ac:chgData name="Krista Ewing" userId="e5b4adfc-dad4-4324-b849-6e853eaafa2d" providerId="ADAL" clId="{0683DB63-056E-47DC-A2C6-E2A5829469A0}" dt="2021-05-31T18:43:06.173" v="582" actId="478"/>
          <ac:picMkLst>
            <pc:docMk/>
            <pc:sldMk cId="56222746" sldId="2942"/>
            <ac:picMk id="35" creationId="{B11E73C4-92A7-4978-809B-4A753B7A971F}"/>
          </ac:picMkLst>
        </pc:picChg>
        <pc:picChg chg="add del mod">
          <ac:chgData name="Krista Ewing" userId="e5b4adfc-dad4-4324-b849-6e853eaafa2d" providerId="ADAL" clId="{0683DB63-056E-47DC-A2C6-E2A5829469A0}" dt="2021-05-31T18:43:06.173" v="582" actId="478"/>
          <ac:picMkLst>
            <pc:docMk/>
            <pc:sldMk cId="56222746" sldId="2942"/>
            <ac:picMk id="36" creationId="{0E75C331-FCC9-4EDA-9B8E-120EBB3DACA1}"/>
          </ac:picMkLst>
        </pc:picChg>
        <pc:picChg chg="add del mod">
          <ac:chgData name="Krista Ewing" userId="e5b4adfc-dad4-4324-b849-6e853eaafa2d" providerId="ADAL" clId="{0683DB63-056E-47DC-A2C6-E2A5829469A0}" dt="2021-05-31T18:43:06.173" v="582" actId="478"/>
          <ac:picMkLst>
            <pc:docMk/>
            <pc:sldMk cId="56222746" sldId="2942"/>
            <ac:picMk id="38" creationId="{05AA0793-378D-43E0-B734-C07DB4F02CAB}"/>
          </ac:picMkLst>
        </pc:picChg>
        <pc:picChg chg="add del mod">
          <ac:chgData name="Krista Ewing" userId="e5b4adfc-dad4-4324-b849-6e853eaafa2d" providerId="ADAL" clId="{0683DB63-056E-47DC-A2C6-E2A5829469A0}" dt="2021-05-31T18:43:06.173" v="582" actId="478"/>
          <ac:picMkLst>
            <pc:docMk/>
            <pc:sldMk cId="56222746" sldId="2942"/>
            <ac:picMk id="39" creationId="{21A964A3-BC3C-4ED9-BC94-50F116BE264D}"/>
          </ac:picMkLst>
        </pc:picChg>
        <pc:picChg chg="add del mod">
          <ac:chgData name="Krista Ewing" userId="e5b4adfc-dad4-4324-b849-6e853eaafa2d" providerId="ADAL" clId="{0683DB63-056E-47DC-A2C6-E2A5829469A0}" dt="2021-05-31T18:43:06.173" v="582" actId="478"/>
          <ac:picMkLst>
            <pc:docMk/>
            <pc:sldMk cId="56222746" sldId="2942"/>
            <ac:picMk id="40" creationId="{3F49A424-D8BE-4BCB-AB4F-A52CEB55343B}"/>
          </ac:picMkLst>
        </pc:picChg>
        <pc:picChg chg="add del mod">
          <ac:chgData name="Krista Ewing" userId="e5b4adfc-dad4-4324-b849-6e853eaafa2d" providerId="ADAL" clId="{0683DB63-056E-47DC-A2C6-E2A5829469A0}" dt="2021-05-31T18:43:06.173" v="582" actId="478"/>
          <ac:picMkLst>
            <pc:docMk/>
            <pc:sldMk cId="56222746" sldId="2942"/>
            <ac:picMk id="41" creationId="{1E591716-ADC3-47DD-88DC-A4A31730AB18}"/>
          </ac:picMkLst>
        </pc:picChg>
        <pc:picChg chg="add mod">
          <ac:chgData name="Krista Ewing" userId="e5b4adfc-dad4-4324-b849-6e853eaafa2d" providerId="ADAL" clId="{0683DB63-056E-47DC-A2C6-E2A5829469A0}" dt="2021-05-31T18:45:36.040" v="660" actId="1076"/>
          <ac:picMkLst>
            <pc:docMk/>
            <pc:sldMk cId="56222746" sldId="2942"/>
            <ac:picMk id="43" creationId="{A12E1A9A-A17A-4FC0-81E9-406249337CB7}"/>
          </ac:picMkLst>
        </pc:picChg>
        <pc:picChg chg="add mod">
          <ac:chgData name="Krista Ewing" userId="e5b4adfc-dad4-4324-b849-6e853eaafa2d" providerId="ADAL" clId="{0683DB63-056E-47DC-A2C6-E2A5829469A0}" dt="2021-05-31T18:45:36.040" v="660" actId="1076"/>
          <ac:picMkLst>
            <pc:docMk/>
            <pc:sldMk cId="56222746" sldId="2942"/>
            <ac:picMk id="45" creationId="{99306F26-41FC-4EF2-8D93-42CF2EF1A82A}"/>
          </ac:picMkLst>
        </pc:picChg>
        <pc:cxnChg chg="add mod">
          <ac:chgData name="Krista Ewing" userId="e5b4adfc-dad4-4324-b849-6e853eaafa2d" providerId="ADAL" clId="{0683DB63-056E-47DC-A2C6-E2A5829469A0}" dt="2021-05-31T18:45:36.040" v="660" actId="1076"/>
          <ac:cxnSpMkLst>
            <pc:docMk/>
            <pc:sldMk cId="56222746" sldId="2942"/>
            <ac:cxnSpMk id="46" creationId="{BD92553A-9AF2-4106-8AA7-1A679AB25B79}"/>
          </ac:cxnSpMkLst>
        </pc:cxnChg>
      </pc:sldChg>
      <pc:sldChg chg="modSp add mod">
        <pc:chgData name="Krista Ewing" userId="e5b4adfc-dad4-4324-b849-6e853eaafa2d" providerId="ADAL" clId="{0683DB63-056E-47DC-A2C6-E2A5829469A0}" dt="2021-05-31T19:40:13.074" v="906" actId="20577"/>
        <pc:sldMkLst>
          <pc:docMk/>
          <pc:sldMk cId="1326259197" sldId="2943"/>
        </pc:sldMkLst>
        <pc:spChg chg="mod">
          <ac:chgData name="Krista Ewing" userId="e5b4adfc-dad4-4324-b849-6e853eaafa2d" providerId="ADAL" clId="{0683DB63-056E-47DC-A2C6-E2A5829469A0}" dt="2021-05-31T19:40:13.074" v="906" actId="20577"/>
          <ac:spMkLst>
            <pc:docMk/>
            <pc:sldMk cId="1326259197" sldId="2943"/>
            <ac:spMk id="31" creationId="{5BE15EF4-3A9D-DB4E-9501-CD9C9496F5F9}"/>
          </ac:spMkLst>
        </pc:spChg>
      </pc:sldChg>
      <pc:sldChg chg="new del">
        <pc:chgData name="Krista Ewing" userId="e5b4adfc-dad4-4324-b849-6e853eaafa2d" providerId="ADAL" clId="{0683DB63-056E-47DC-A2C6-E2A5829469A0}" dt="2021-05-31T18:23:58.372" v="397" actId="680"/>
        <pc:sldMkLst>
          <pc:docMk/>
          <pc:sldMk cId="220309610" sldId="2944"/>
        </pc:sldMkLst>
      </pc:sldChg>
      <pc:sldChg chg="addSp delSp modSp add mod ord modNotesTx">
        <pc:chgData name="Krista Ewing" userId="e5b4adfc-dad4-4324-b849-6e853eaafa2d" providerId="ADAL" clId="{0683DB63-056E-47DC-A2C6-E2A5829469A0}" dt="2021-05-31T18:26:51.858" v="463" actId="18131"/>
        <pc:sldMkLst>
          <pc:docMk/>
          <pc:sldMk cId="1037525056" sldId="2944"/>
        </pc:sldMkLst>
        <pc:spChg chg="mod">
          <ac:chgData name="Krista Ewing" userId="e5b4adfc-dad4-4324-b849-6e853eaafa2d" providerId="ADAL" clId="{0683DB63-056E-47DC-A2C6-E2A5829469A0}" dt="2021-05-31T18:24:39.918" v="441" actId="20577"/>
          <ac:spMkLst>
            <pc:docMk/>
            <pc:sldMk cId="1037525056" sldId="2944"/>
            <ac:spMk id="2" creationId="{00000000-0000-0000-0000-000000000000}"/>
          </ac:spMkLst>
        </pc:spChg>
        <pc:spChg chg="add del mod">
          <ac:chgData name="Krista Ewing" userId="e5b4adfc-dad4-4324-b849-6e853eaafa2d" providerId="ADAL" clId="{0683DB63-056E-47DC-A2C6-E2A5829469A0}" dt="2021-05-31T18:26:39.680" v="461" actId="931"/>
          <ac:spMkLst>
            <pc:docMk/>
            <pc:sldMk cId="1037525056" sldId="2944"/>
            <ac:spMk id="5" creationId="{C56CB73E-388B-4912-892A-F308AF6A552E}"/>
          </ac:spMkLst>
        </pc:spChg>
        <pc:picChg chg="del">
          <ac:chgData name="Krista Ewing" userId="e5b4adfc-dad4-4324-b849-6e853eaafa2d" providerId="ADAL" clId="{0683DB63-056E-47DC-A2C6-E2A5829469A0}" dt="2021-05-31T18:26:24.026" v="460" actId="478"/>
          <ac:picMkLst>
            <pc:docMk/>
            <pc:sldMk cId="1037525056" sldId="2944"/>
            <ac:picMk id="6" creationId="{00000000-0000-0000-0000-000000000000}"/>
          </ac:picMkLst>
        </pc:picChg>
        <pc:picChg chg="add mod modCrop">
          <ac:chgData name="Krista Ewing" userId="e5b4adfc-dad4-4324-b849-6e853eaafa2d" providerId="ADAL" clId="{0683DB63-056E-47DC-A2C6-E2A5829469A0}" dt="2021-05-31T18:26:51.858" v="463" actId="18131"/>
          <ac:picMkLst>
            <pc:docMk/>
            <pc:sldMk cId="1037525056" sldId="2944"/>
            <ac:picMk id="8" creationId="{D00A4CBD-7355-4319-B150-BE29BD37AFE4}"/>
          </ac:picMkLst>
        </pc:picChg>
      </pc:sldChg>
      <pc:sldChg chg="new del">
        <pc:chgData name="Krista Ewing" userId="e5b4adfc-dad4-4324-b849-6e853eaafa2d" providerId="ADAL" clId="{0683DB63-056E-47DC-A2C6-E2A5829469A0}" dt="2021-05-31T18:24:45.515" v="443" actId="47"/>
        <pc:sldMkLst>
          <pc:docMk/>
          <pc:sldMk cId="938485628" sldId="2945"/>
        </pc:sldMkLst>
      </pc:sldChg>
      <pc:sldChg chg="addSp delSp modSp add mod">
        <pc:chgData name="Krista Ewing" userId="e5b4adfc-dad4-4324-b849-6e853eaafa2d" providerId="ADAL" clId="{0683DB63-056E-47DC-A2C6-E2A5829469A0}" dt="2021-05-31T18:51:16.334" v="715" actId="2711"/>
        <pc:sldMkLst>
          <pc:docMk/>
          <pc:sldMk cId="2656690818" sldId="2945"/>
        </pc:sldMkLst>
        <pc:spChg chg="mod">
          <ac:chgData name="Krista Ewing" userId="e5b4adfc-dad4-4324-b849-6e853eaafa2d" providerId="ADAL" clId="{0683DB63-056E-47DC-A2C6-E2A5829469A0}" dt="2021-05-31T18:50:57.830" v="713" actId="1076"/>
          <ac:spMkLst>
            <pc:docMk/>
            <pc:sldMk cId="2656690818" sldId="2945"/>
            <ac:spMk id="2" creationId="{00000000-0000-0000-0000-000000000000}"/>
          </ac:spMkLst>
        </pc:spChg>
        <pc:spChg chg="add del mod">
          <ac:chgData name="Krista Ewing" userId="e5b4adfc-dad4-4324-b849-6e853eaafa2d" providerId="ADAL" clId="{0683DB63-056E-47DC-A2C6-E2A5829469A0}" dt="2021-05-31T18:50:52.398" v="712" actId="478"/>
          <ac:spMkLst>
            <pc:docMk/>
            <pc:sldMk cId="2656690818" sldId="2945"/>
            <ac:spMk id="5" creationId="{FA4DBE78-E4F5-49DB-A4CD-355894DC7381}"/>
          </ac:spMkLst>
        </pc:spChg>
        <pc:spChg chg="mod">
          <ac:chgData name="Krista Ewing" userId="e5b4adfc-dad4-4324-b849-6e853eaafa2d" providerId="ADAL" clId="{0683DB63-056E-47DC-A2C6-E2A5829469A0}" dt="2021-05-31T18:50:48.823" v="711"/>
          <ac:spMkLst>
            <pc:docMk/>
            <pc:sldMk cId="2656690818" sldId="2945"/>
            <ac:spMk id="10" creationId="{2F16442F-7E24-1A47-9A2A-1C7E2AF3053B}"/>
          </ac:spMkLst>
        </pc:spChg>
        <pc:spChg chg="mod">
          <ac:chgData name="Krista Ewing" userId="e5b4adfc-dad4-4324-b849-6e853eaafa2d" providerId="ADAL" clId="{0683DB63-056E-47DC-A2C6-E2A5829469A0}" dt="2021-05-31T18:51:16.334" v="715" actId="2711"/>
          <ac:spMkLst>
            <pc:docMk/>
            <pc:sldMk cId="2656690818" sldId="2945"/>
            <ac:spMk id="13" creationId="{97AF635E-DE45-424B-AF3C-E0357C31315B}"/>
          </ac:spMkLst>
        </pc:spChg>
        <pc:spChg chg="del">
          <ac:chgData name="Krista Ewing" userId="e5b4adfc-dad4-4324-b849-6e853eaafa2d" providerId="ADAL" clId="{0683DB63-056E-47DC-A2C6-E2A5829469A0}" dt="2021-05-31T18:49:30" v="695" actId="478"/>
          <ac:spMkLst>
            <pc:docMk/>
            <pc:sldMk cId="2656690818" sldId="2945"/>
            <ac:spMk id="42" creationId="{625EDBFF-7FA1-4EF9-AD8D-CBF66DB336C0}"/>
          </ac:spMkLst>
        </pc:spChg>
        <pc:spChg chg="del">
          <ac:chgData name="Krista Ewing" userId="e5b4adfc-dad4-4324-b849-6e853eaafa2d" providerId="ADAL" clId="{0683DB63-056E-47DC-A2C6-E2A5829469A0}" dt="2021-05-31T18:47:08.748" v="671" actId="478"/>
          <ac:spMkLst>
            <pc:docMk/>
            <pc:sldMk cId="2656690818" sldId="2945"/>
            <ac:spMk id="47" creationId="{1B581783-031D-4B50-A164-FB766BA1CA1D}"/>
          </ac:spMkLst>
        </pc:spChg>
        <pc:spChg chg="del">
          <ac:chgData name="Krista Ewing" userId="e5b4adfc-dad4-4324-b849-6e853eaafa2d" providerId="ADAL" clId="{0683DB63-056E-47DC-A2C6-E2A5829469A0}" dt="2021-05-31T18:47:08.748" v="671" actId="478"/>
          <ac:spMkLst>
            <pc:docMk/>
            <pc:sldMk cId="2656690818" sldId="2945"/>
            <ac:spMk id="48" creationId="{EBF9471E-B4C1-432A-BFDD-CDED17243B85}"/>
          </ac:spMkLst>
        </pc:spChg>
        <pc:picChg chg="add mod">
          <ac:chgData name="Krista Ewing" userId="e5b4adfc-dad4-4324-b849-6e853eaafa2d" providerId="ADAL" clId="{0683DB63-056E-47DC-A2C6-E2A5829469A0}" dt="2021-05-31T18:48:59.836" v="689" actId="1076"/>
          <ac:picMkLst>
            <pc:docMk/>
            <pc:sldMk cId="2656690818" sldId="2945"/>
            <ac:picMk id="4" creationId="{3817476D-78B7-4391-B0CA-9E6EAEBE597E}"/>
          </ac:picMkLst>
        </pc:picChg>
        <pc:picChg chg="del">
          <ac:chgData name="Krista Ewing" userId="e5b4adfc-dad4-4324-b849-6e853eaafa2d" providerId="ADAL" clId="{0683DB63-056E-47DC-A2C6-E2A5829469A0}" dt="2021-05-31T18:47:08.748" v="671" actId="478"/>
          <ac:picMkLst>
            <pc:docMk/>
            <pc:sldMk cId="2656690818" sldId="2945"/>
            <ac:picMk id="43" creationId="{A12E1A9A-A17A-4FC0-81E9-406249337CB7}"/>
          </ac:picMkLst>
        </pc:picChg>
        <pc:picChg chg="del">
          <ac:chgData name="Krista Ewing" userId="e5b4adfc-dad4-4324-b849-6e853eaafa2d" providerId="ADAL" clId="{0683DB63-056E-47DC-A2C6-E2A5829469A0}" dt="2021-05-31T18:47:08.748" v="671" actId="478"/>
          <ac:picMkLst>
            <pc:docMk/>
            <pc:sldMk cId="2656690818" sldId="2945"/>
            <ac:picMk id="45" creationId="{99306F26-41FC-4EF2-8D93-42CF2EF1A82A}"/>
          </ac:picMkLst>
        </pc:picChg>
        <pc:cxnChg chg="del">
          <ac:chgData name="Krista Ewing" userId="e5b4adfc-dad4-4324-b849-6e853eaafa2d" providerId="ADAL" clId="{0683DB63-056E-47DC-A2C6-E2A5829469A0}" dt="2021-05-31T18:47:08.748" v="671" actId="478"/>
          <ac:cxnSpMkLst>
            <pc:docMk/>
            <pc:sldMk cId="2656690818" sldId="2945"/>
            <ac:cxnSpMk id="46" creationId="{BD92553A-9AF2-4106-8AA7-1A679AB25B79}"/>
          </ac:cxnSpMkLst>
        </pc:cxnChg>
      </pc:sldChg>
      <pc:sldChg chg="addSp delSp modSp add mod ord">
        <pc:chgData name="Krista Ewing" userId="e5b4adfc-dad4-4324-b849-6e853eaafa2d" providerId="ADAL" clId="{0683DB63-056E-47DC-A2C6-E2A5829469A0}" dt="2021-05-31T20:03:04.065" v="1575" actId="1076"/>
        <pc:sldMkLst>
          <pc:docMk/>
          <pc:sldMk cId="3139397168" sldId="2946"/>
        </pc:sldMkLst>
        <pc:spChg chg="mod">
          <ac:chgData name="Krista Ewing" userId="e5b4adfc-dad4-4324-b849-6e853eaafa2d" providerId="ADAL" clId="{0683DB63-056E-47DC-A2C6-E2A5829469A0}" dt="2021-05-31T19:52:19.193" v="1192" actId="1076"/>
          <ac:spMkLst>
            <pc:docMk/>
            <pc:sldMk cId="3139397168" sldId="2946"/>
            <ac:spMk id="2" creationId="{00000000-0000-0000-0000-000000000000}"/>
          </ac:spMkLst>
        </pc:spChg>
        <pc:spChg chg="mod">
          <ac:chgData name="Krista Ewing" userId="e5b4adfc-dad4-4324-b849-6e853eaafa2d" providerId="ADAL" clId="{0683DB63-056E-47DC-A2C6-E2A5829469A0}" dt="2021-05-31T19:46:08.358" v="1109" actId="113"/>
          <ac:spMkLst>
            <pc:docMk/>
            <pc:sldMk cId="3139397168" sldId="2946"/>
            <ac:spMk id="3" creationId="{00000000-0000-0000-0000-000000000000}"/>
          </ac:spMkLst>
        </pc:spChg>
        <pc:spChg chg="add mod ord">
          <ac:chgData name="Krista Ewing" userId="e5b4adfc-dad4-4324-b849-6e853eaafa2d" providerId="ADAL" clId="{0683DB63-056E-47DC-A2C6-E2A5829469A0}" dt="2021-05-31T20:02:57.871" v="1574" actId="167"/>
          <ac:spMkLst>
            <pc:docMk/>
            <pc:sldMk cId="3139397168" sldId="2946"/>
            <ac:spMk id="4" creationId="{A5BF6058-3D2B-4E49-BB47-061EF055CABE}"/>
          </ac:spMkLst>
        </pc:spChg>
        <pc:spChg chg="del">
          <ac:chgData name="Krista Ewing" userId="e5b4adfc-dad4-4324-b849-6e853eaafa2d" providerId="ADAL" clId="{0683DB63-056E-47DC-A2C6-E2A5829469A0}" dt="2021-05-31T19:46:43.684" v="1149" actId="478"/>
          <ac:spMkLst>
            <pc:docMk/>
            <pc:sldMk cId="3139397168" sldId="2946"/>
            <ac:spMk id="6" creationId="{7A44F178-BAED-414F-BDBA-730C4C3E45C7}"/>
          </ac:spMkLst>
        </pc:spChg>
        <pc:spChg chg="add mod">
          <ac:chgData name="Krista Ewing" userId="e5b4adfc-dad4-4324-b849-6e853eaafa2d" providerId="ADAL" clId="{0683DB63-056E-47DC-A2C6-E2A5829469A0}" dt="2021-05-31T20:03:04.065" v="1575" actId="1076"/>
          <ac:spMkLst>
            <pc:docMk/>
            <pc:sldMk cId="3139397168" sldId="2946"/>
            <ac:spMk id="10" creationId="{1D20F0C3-7ECA-4F38-8A40-9E5740027901}"/>
          </ac:spMkLst>
        </pc:spChg>
        <pc:picChg chg="add mod">
          <ac:chgData name="Krista Ewing" userId="e5b4adfc-dad4-4324-b849-6e853eaafa2d" providerId="ADAL" clId="{0683DB63-056E-47DC-A2C6-E2A5829469A0}" dt="2021-05-31T20:03:04.065" v="1575" actId="1076"/>
          <ac:picMkLst>
            <pc:docMk/>
            <pc:sldMk cId="3139397168" sldId="2946"/>
            <ac:picMk id="7" creationId="{034CBAB3-2904-4416-BE94-FCC68BD8EB9F}"/>
          </ac:picMkLst>
        </pc:picChg>
      </pc:sldChg>
      <pc:sldChg chg="addSp delSp modSp add mod">
        <pc:chgData name="Krista Ewing" userId="e5b4adfc-dad4-4324-b849-6e853eaafa2d" providerId="ADAL" clId="{0683DB63-056E-47DC-A2C6-E2A5829469A0}" dt="2021-05-31T20:03:39.926" v="1581" actId="1076"/>
        <pc:sldMkLst>
          <pc:docMk/>
          <pc:sldMk cId="1610735047" sldId="2947"/>
        </pc:sldMkLst>
        <pc:spChg chg="mod">
          <ac:chgData name="Krista Ewing" userId="e5b4adfc-dad4-4324-b849-6e853eaafa2d" providerId="ADAL" clId="{0683DB63-056E-47DC-A2C6-E2A5829469A0}" dt="2021-05-31T19:55:55.834" v="1324" actId="6549"/>
          <ac:spMkLst>
            <pc:docMk/>
            <pc:sldMk cId="1610735047" sldId="2947"/>
            <ac:spMk id="2" creationId="{00000000-0000-0000-0000-000000000000}"/>
          </ac:spMkLst>
        </pc:spChg>
        <pc:spChg chg="mod">
          <ac:chgData name="Krista Ewing" userId="e5b4adfc-dad4-4324-b849-6e853eaafa2d" providerId="ADAL" clId="{0683DB63-056E-47DC-A2C6-E2A5829469A0}" dt="2021-05-31T19:53:02.532" v="1202" actId="20577"/>
          <ac:spMkLst>
            <pc:docMk/>
            <pc:sldMk cId="1610735047" sldId="2947"/>
            <ac:spMk id="3" creationId="{00000000-0000-0000-0000-000000000000}"/>
          </ac:spMkLst>
        </pc:spChg>
        <pc:spChg chg="add mod">
          <ac:chgData name="Krista Ewing" userId="e5b4adfc-dad4-4324-b849-6e853eaafa2d" providerId="ADAL" clId="{0683DB63-056E-47DC-A2C6-E2A5829469A0}" dt="2021-05-31T20:03:39.926" v="1581" actId="1076"/>
          <ac:spMkLst>
            <pc:docMk/>
            <pc:sldMk cId="1610735047" sldId="2947"/>
            <ac:spMk id="6" creationId="{4A8BD2FA-64EA-42A9-BBFE-95FADC25ECDE}"/>
          </ac:spMkLst>
        </pc:spChg>
        <pc:spChg chg="add del mod">
          <ac:chgData name="Krista Ewing" userId="e5b4adfc-dad4-4324-b849-6e853eaafa2d" providerId="ADAL" clId="{0683DB63-056E-47DC-A2C6-E2A5829469A0}" dt="2021-05-31T20:03:27.216" v="1578" actId="478"/>
          <ac:spMkLst>
            <pc:docMk/>
            <pc:sldMk cId="1610735047" sldId="2947"/>
            <ac:spMk id="10" creationId="{A334AC06-F522-4E95-ACE9-DF978D21D637}"/>
          </ac:spMkLst>
        </pc:spChg>
        <pc:spChg chg="add mod">
          <ac:chgData name="Krista Ewing" userId="e5b4adfc-dad4-4324-b849-6e853eaafa2d" providerId="ADAL" clId="{0683DB63-056E-47DC-A2C6-E2A5829469A0}" dt="2021-05-31T20:03:33.544" v="1580" actId="1076"/>
          <ac:spMkLst>
            <pc:docMk/>
            <pc:sldMk cId="1610735047" sldId="2947"/>
            <ac:spMk id="11" creationId="{A2B43DEC-53D0-453D-99D7-72FAAA75EFBB}"/>
          </ac:spMkLst>
        </pc:spChg>
        <pc:spChg chg="add mod">
          <ac:chgData name="Krista Ewing" userId="e5b4adfc-dad4-4324-b849-6e853eaafa2d" providerId="ADAL" clId="{0683DB63-056E-47DC-A2C6-E2A5829469A0}" dt="2021-05-31T20:03:33.544" v="1580" actId="1076"/>
          <ac:spMkLst>
            <pc:docMk/>
            <pc:sldMk cId="1610735047" sldId="2947"/>
            <ac:spMk id="13" creationId="{96A919D2-2AA4-4A98-B25A-572E3B36A961}"/>
          </ac:spMkLst>
        </pc:spChg>
        <pc:picChg chg="add del mod">
          <ac:chgData name="Krista Ewing" userId="e5b4adfc-dad4-4324-b849-6e853eaafa2d" providerId="ADAL" clId="{0683DB63-056E-47DC-A2C6-E2A5829469A0}" dt="2021-05-31T20:03:27.216" v="1578" actId="478"/>
          <ac:picMkLst>
            <pc:docMk/>
            <pc:sldMk cId="1610735047" sldId="2947"/>
            <ac:picMk id="7" creationId="{402755DD-1AE1-4F7E-B831-6D1B2C8053F8}"/>
          </ac:picMkLst>
        </pc:picChg>
        <pc:picChg chg="mod">
          <ac:chgData name="Krista Ewing" userId="e5b4adfc-dad4-4324-b849-6e853eaafa2d" providerId="ADAL" clId="{0683DB63-056E-47DC-A2C6-E2A5829469A0}" dt="2021-05-31T19:55:16.265" v="1308" actId="1076"/>
          <ac:picMkLst>
            <pc:docMk/>
            <pc:sldMk cId="1610735047" sldId="2947"/>
            <ac:picMk id="8" creationId="{9E42B2BA-F4CF-E94D-B579-1D3CA655CDB4}"/>
          </ac:picMkLst>
        </pc:picChg>
        <pc:picChg chg="add mod">
          <ac:chgData name="Krista Ewing" userId="e5b4adfc-dad4-4324-b849-6e853eaafa2d" providerId="ADAL" clId="{0683DB63-056E-47DC-A2C6-E2A5829469A0}" dt="2021-05-31T20:03:33.544" v="1580" actId="1076"/>
          <ac:picMkLst>
            <pc:docMk/>
            <pc:sldMk cId="1610735047" sldId="2947"/>
            <ac:picMk id="12" creationId="{A789CDC6-3DF3-4D1E-9855-FB964DD6A6BC}"/>
          </ac:picMkLst>
        </pc:picChg>
      </pc:sldChg>
    </pc:docChg>
  </pc:docChgLst>
  <pc:docChgLst>
    <pc:chgData name="Krista Ewing" userId="e5b4adfc-dad4-4324-b849-6e853eaafa2d" providerId="ADAL" clId="{872FB5F7-BEE4-4F5F-A198-FD0F4779213C}"/>
    <pc:docChg chg="custSel addSld delSld modSld sldOrd">
      <pc:chgData name="Krista Ewing" userId="e5b4adfc-dad4-4324-b849-6e853eaafa2d" providerId="ADAL" clId="{872FB5F7-BEE4-4F5F-A198-FD0F4779213C}" dt="2021-05-14T19:18:41.014" v="860" actId="20577"/>
      <pc:docMkLst>
        <pc:docMk/>
      </pc:docMkLst>
      <pc:sldChg chg="add">
        <pc:chgData name="Krista Ewing" userId="e5b4adfc-dad4-4324-b849-6e853eaafa2d" providerId="ADAL" clId="{872FB5F7-BEE4-4F5F-A198-FD0F4779213C}" dt="2021-05-14T16:57:15.394" v="857"/>
        <pc:sldMkLst>
          <pc:docMk/>
          <pc:sldMk cId="1541213480" sldId="330"/>
        </pc:sldMkLst>
      </pc:sldChg>
      <pc:sldChg chg="modSp mod">
        <pc:chgData name="Krista Ewing" userId="e5b4adfc-dad4-4324-b849-6e853eaafa2d" providerId="ADAL" clId="{872FB5F7-BEE4-4F5F-A198-FD0F4779213C}" dt="2021-05-14T19:18:41.014" v="860" actId="20577"/>
        <pc:sldMkLst>
          <pc:docMk/>
          <pc:sldMk cId="2947592582" sldId="2691"/>
        </pc:sldMkLst>
        <pc:spChg chg="mod">
          <ac:chgData name="Krista Ewing" userId="e5b4adfc-dad4-4324-b849-6e853eaafa2d" providerId="ADAL" clId="{872FB5F7-BEE4-4F5F-A198-FD0F4779213C}" dt="2021-05-14T19:18:41.014" v="860" actId="20577"/>
          <ac:spMkLst>
            <pc:docMk/>
            <pc:sldMk cId="2947592582" sldId="2691"/>
            <ac:spMk id="3" creationId="{F351DD4C-FBFD-F047-B6F6-0C23AC7AA971}"/>
          </ac:spMkLst>
        </pc:spChg>
      </pc:sldChg>
      <pc:sldChg chg="addSp delSp modSp mod">
        <pc:chgData name="Krista Ewing" userId="e5b4adfc-dad4-4324-b849-6e853eaafa2d" providerId="ADAL" clId="{872FB5F7-BEE4-4F5F-A198-FD0F4779213C}" dt="2021-05-14T16:30:19.717" v="20" actId="1076"/>
        <pc:sldMkLst>
          <pc:docMk/>
          <pc:sldMk cId="785985981" sldId="2728"/>
        </pc:sldMkLst>
        <pc:spChg chg="add del">
          <ac:chgData name="Krista Ewing" userId="e5b4adfc-dad4-4324-b849-6e853eaafa2d" providerId="ADAL" clId="{872FB5F7-BEE4-4F5F-A198-FD0F4779213C}" dt="2021-05-14T16:29:45.911" v="1" actId="478"/>
          <ac:spMkLst>
            <pc:docMk/>
            <pc:sldMk cId="785985981" sldId="2728"/>
            <ac:spMk id="3" creationId="{4212C28B-5056-4570-A717-07B777F551BD}"/>
          </ac:spMkLst>
        </pc:spChg>
        <pc:spChg chg="add mod">
          <ac:chgData name="Krista Ewing" userId="e5b4adfc-dad4-4324-b849-6e853eaafa2d" providerId="ADAL" clId="{872FB5F7-BEE4-4F5F-A198-FD0F4779213C}" dt="2021-05-14T16:30:19.717" v="20" actId="1076"/>
          <ac:spMkLst>
            <pc:docMk/>
            <pc:sldMk cId="785985981" sldId="2728"/>
            <ac:spMk id="6" creationId="{9FA35831-254D-4A23-941D-43DA6E5E902A}"/>
          </ac:spMkLst>
        </pc:spChg>
      </pc:sldChg>
      <pc:sldChg chg="addSp modSp mod">
        <pc:chgData name="Krista Ewing" userId="e5b4adfc-dad4-4324-b849-6e853eaafa2d" providerId="ADAL" clId="{872FB5F7-BEE4-4F5F-A198-FD0F4779213C}" dt="2021-05-14T16:31:54.081" v="34" actId="20577"/>
        <pc:sldMkLst>
          <pc:docMk/>
          <pc:sldMk cId="584285267" sldId="2738"/>
        </pc:sldMkLst>
        <pc:spChg chg="add mod">
          <ac:chgData name="Krista Ewing" userId="e5b4adfc-dad4-4324-b849-6e853eaafa2d" providerId="ADAL" clId="{872FB5F7-BEE4-4F5F-A198-FD0F4779213C}" dt="2021-05-14T16:31:54.081" v="34" actId="20577"/>
          <ac:spMkLst>
            <pc:docMk/>
            <pc:sldMk cId="584285267" sldId="2738"/>
            <ac:spMk id="10" creationId="{DC60054B-3416-49DB-A582-10B6B4E5C722}"/>
          </ac:spMkLst>
        </pc:spChg>
      </pc:sldChg>
      <pc:sldChg chg="addSp modSp">
        <pc:chgData name="Krista Ewing" userId="e5b4adfc-dad4-4324-b849-6e853eaafa2d" providerId="ADAL" clId="{872FB5F7-BEE4-4F5F-A198-FD0F4779213C}" dt="2021-05-14T16:32:25.967" v="35"/>
        <pc:sldMkLst>
          <pc:docMk/>
          <pc:sldMk cId="3696999283" sldId="2739"/>
        </pc:sldMkLst>
        <pc:spChg chg="add mod">
          <ac:chgData name="Krista Ewing" userId="e5b4adfc-dad4-4324-b849-6e853eaafa2d" providerId="ADAL" clId="{872FB5F7-BEE4-4F5F-A198-FD0F4779213C}" dt="2021-05-14T16:32:25.967" v="35"/>
          <ac:spMkLst>
            <pc:docMk/>
            <pc:sldMk cId="3696999283" sldId="2739"/>
            <ac:spMk id="6" creationId="{110F4BBB-6534-47DD-BB73-950DA42E39EF}"/>
          </ac:spMkLst>
        </pc:spChg>
      </pc:sldChg>
      <pc:sldChg chg="modSp mod">
        <pc:chgData name="Krista Ewing" userId="e5b4adfc-dad4-4324-b849-6e853eaafa2d" providerId="ADAL" clId="{872FB5F7-BEE4-4F5F-A198-FD0F4779213C}" dt="2021-05-14T16:47:46.690" v="681" actId="20577"/>
        <pc:sldMkLst>
          <pc:docMk/>
          <pc:sldMk cId="1324121187" sldId="2740"/>
        </pc:sldMkLst>
        <pc:spChg chg="mod">
          <ac:chgData name="Krista Ewing" userId="e5b4adfc-dad4-4324-b849-6e853eaafa2d" providerId="ADAL" clId="{872FB5F7-BEE4-4F5F-A198-FD0F4779213C}" dt="2021-05-14T16:47:46.690" v="681" actId="20577"/>
          <ac:spMkLst>
            <pc:docMk/>
            <pc:sldMk cId="1324121187" sldId="2740"/>
            <ac:spMk id="2" creationId="{00000000-0000-0000-0000-000000000000}"/>
          </ac:spMkLst>
        </pc:spChg>
      </pc:sldChg>
      <pc:sldChg chg="modSp mod modNotesTx">
        <pc:chgData name="Krista Ewing" userId="e5b4adfc-dad4-4324-b849-6e853eaafa2d" providerId="ADAL" clId="{872FB5F7-BEE4-4F5F-A198-FD0F4779213C}" dt="2021-05-14T16:35:14.110" v="259" actId="20577"/>
        <pc:sldMkLst>
          <pc:docMk/>
          <pc:sldMk cId="633936655" sldId="2741"/>
        </pc:sldMkLst>
        <pc:spChg chg="mod">
          <ac:chgData name="Krista Ewing" userId="e5b4adfc-dad4-4324-b849-6e853eaafa2d" providerId="ADAL" clId="{872FB5F7-BEE4-4F5F-A198-FD0F4779213C}" dt="2021-05-14T16:34:22.754" v="137" actId="20577"/>
          <ac:spMkLst>
            <pc:docMk/>
            <pc:sldMk cId="633936655" sldId="2741"/>
            <ac:spMk id="2" creationId="{00000000-0000-0000-0000-000000000000}"/>
          </ac:spMkLst>
        </pc:spChg>
        <pc:picChg chg="mod">
          <ac:chgData name="Krista Ewing" userId="e5b4adfc-dad4-4324-b849-6e853eaafa2d" providerId="ADAL" clId="{872FB5F7-BEE4-4F5F-A198-FD0F4779213C}" dt="2021-05-14T16:33:17.779" v="49" actId="1076"/>
          <ac:picMkLst>
            <pc:docMk/>
            <pc:sldMk cId="633936655" sldId="2741"/>
            <ac:picMk id="1026" creationId="{00000000-0000-0000-0000-000000000000}"/>
          </ac:picMkLst>
        </pc:picChg>
      </pc:sldChg>
      <pc:sldChg chg="modSp mod">
        <pc:chgData name="Krista Ewing" userId="e5b4adfc-dad4-4324-b849-6e853eaafa2d" providerId="ADAL" clId="{872FB5F7-BEE4-4F5F-A198-FD0F4779213C}" dt="2021-05-14T16:49:58.972" v="771" actId="20577"/>
        <pc:sldMkLst>
          <pc:docMk/>
          <pc:sldMk cId="1593852280" sldId="2743"/>
        </pc:sldMkLst>
        <pc:spChg chg="mod">
          <ac:chgData name="Krista Ewing" userId="e5b4adfc-dad4-4324-b849-6e853eaafa2d" providerId="ADAL" clId="{872FB5F7-BEE4-4F5F-A198-FD0F4779213C}" dt="2021-05-14T16:49:58.972" v="771" actId="20577"/>
          <ac:spMkLst>
            <pc:docMk/>
            <pc:sldMk cId="1593852280" sldId="2743"/>
            <ac:spMk id="2" creationId="{00000000-0000-0000-0000-000000000000}"/>
          </ac:spMkLst>
        </pc:spChg>
      </pc:sldChg>
      <pc:sldChg chg="modSp mod">
        <pc:chgData name="Krista Ewing" userId="e5b4adfc-dad4-4324-b849-6e853eaafa2d" providerId="ADAL" clId="{872FB5F7-BEE4-4F5F-A198-FD0F4779213C}" dt="2021-05-14T16:52:21.595" v="853" actId="20577"/>
        <pc:sldMkLst>
          <pc:docMk/>
          <pc:sldMk cId="2071261059" sldId="2744"/>
        </pc:sldMkLst>
        <pc:spChg chg="mod">
          <ac:chgData name="Krista Ewing" userId="e5b4adfc-dad4-4324-b849-6e853eaafa2d" providerId="ADAL" clId="{872FB5F7-BEE4-4F5F-A198-FD0F4779213C}" dt="2021-05-14T16:52:21.595" v="853" actId="20577"/>
          <ac:spMkLst>
            <pc:docMk/>
            <pc:sldMk cId="2071261059" sldId="2744"/>
            <ac:spMk id="3" creationId="{00000000-0000-0000-0000-000000000000}"/>
          </ac:spMkLst>
        </pc:spChg>
      </pc:sldChg>
      <pc:sldChg chg="modSp mod">
        <pc:chgData name="Krista Ewing" userId="e5b4adfc-dad4-4324-b849-6e853eaafa2d" providerId="ADAL" clId="{872FB5F7-BEE4-4F5F-A198-FD0F4779213C}" dt="2021-05-14T16:51:28.070" v="848" actId="20577"/>
        <pc:sldMkLst>
          <pc:docMk/>
          <pc:sldMk cId="1116414673" sldId="2748"/>
        </pc:sldMkLst>
        <pc:spChg chg="mod">
          <ac:chgData name="Krista Ewing" userId="e5b4adfc-dad4-4324-b849-6e853eaafa2d" providerId="ADAL" clId="{872FB5F7-BEE4-4F5F-A198-FD0F4779213C}" dt="2021-05-14T16:51:28.070" v="848" actId="20577"/>
          <ac:spMkLst>
            <pc:docMk/>
            <pc:sldMk cId="1116414673" sldId="2748"/>
            <ac:spMk id="2" creationId="{00000000-0000-0000-0000-000000000000}"/>
          </ac:spMkLst>
        </pc:spChg>
      </pc:sldChg>
      <pc:sldChg chg="del">
        <pc:chgData name="Krista Ewing" userId="e5b4adfc-dad4-4324-b849-6e853eaafa2d" providerId="ADAL" clId="{872FB5F7-BEE4-4F5F-A198-FD0F4779213C}" dt="2021-05-14T16:52:10.685" v="850" actId="47"/>
        <pc:sldMkLst>
          <pc:docMk/>
          <pc:sldMk cId="3723756256" sldId="2749"/>
        </pc:sldMkLst>
      </pc:sldChg>
      <pc:sldChg chg="del">
        <pc:chgData name="Krista Ewing" userId="e5b4adfc-dad4-4324-b849-6e853eaafa2d" providerId="ADAL" clId="{872FB5F7-BEE4-4F5F-A198-FD0F4779213C}" dt="2021-05-14T16:52:10.685" v="850" actId="47"/>
        <pc:sldMkLst>
          <pc:docMk/>
          <pc:sldMk cId="407252771" sldId="2750"/>
        </pc:sldMkLst>
      </pc:sldChg>
      <pc:sldChg chg="del">
        <pc:chgData name="Krista Ewing" userId="e5b4adfc-dad4-4324-b849-6e853eaafa2d" providerId="ADAL" clId="{872FB5F7-BEE4-4F5F-A198-FD0F4779213C}" dt="2021-05-14T16:52:10.685" v="850" actId="47"/>
        <pc:sldMkLst>
          <pc:docMk/>
          <pc:sldMk cId="4271959220" sldId="2751"/>
        </pc:sldMkLst>
      </pc:sldChg>
      <pc:sldChg chg="del">
        <pc:chgData name="Krista Ewing" userId="e5b4adfc-dad4-4324-b849-6e853eaafa2d" providerId="ADAL" clId="{872FB5F7-BEE4-4F5F-A198-FD0F4779213C}" dt="2021-05-14T16:51:54.581" v="849" actId="47"/>
        <pc:sldMkLst>
          <pc:docMk/>
          <pc:sldMk cId="285632269" sldId="2752"/>
        </pc:sldMkLst>
      </pc:sldChg>
      <pc:sldChg chg="del">
        <pc:chgData name="Krista Ewing" userId="e5b4adfc-dad4-4324-b849-6e853eaafa2d" providerId="ADAL" clId="{872FB5F7-BEE4-4F5F-A198-FD0F4779213C}" dt="2021-05-14T16:52:10.685" v="850" actId="47"/>
        <pc:sldMkLst>
          <pc:docMk/>
          <pc:sldMk cId="2213403092" sldId="2753"/>
        </pc:sldMkLst>
      </pc:sldChg>
      <pc:sldChg chg="del">
        <pc:chgData name="Krista Ewing" userId="e5b4adfc-dad4-4324-b849-6e853eaafa2d" providerId="ADAL" clId="{872FB5F7-BEE4-4F5F-A198-FD0F4779213C}" dt="2021-05-14T16:52:10.685" v="850" actId="47"/>
        <pc:sldMkLst>
          <pc:docMk/>
          <pc:sldMk cId="2414840867" sldId="2754"/>
        </pc:sldMkLst>
      </pc:sldChg>
      <pc:sldChg chg="del">
        <pc:chgData name="Krista Ewing" userId="e5b4adfc-dad4-4324-b849-6e853eaafa2d" providerId="ADAL" clId="{872FB5F7-BEE4-4F5F-A198-FD0F4779213C}" dt="2021-05-14T16:52:10.685" v="850" actId="47"/>
        <pc:sldMkLst>
          <pc:docMk/>
          <pc:sldMk cId="1405984476" sldId="2755"/>
        </pc:sldMkLst>
      </pc:sldChg>
      <pc:sldChg chg="del">
        <pc:chgData name="Krista Ewing" userId="e5b4adfc-dad4-4324-b849-6e853eaafa2d" providerId="ADAL" clId="{872FB5F7-BEE4-4F5F-A198-FD0F4779213C}" dt="2021-05-14T16:52:10.685" v="850" actId="47"/>
        <pc:sldMkLst>
          <pc:docMk/>
          <pc:sldMk cId="2987437366" sldId="2756"/>
        </pc:sldMkLst>
      </pc:sldChg>
      <pc:sldChg chg="addSp modSp mod">
        <pc:chgData name="Krista Ewing" userId="e5b4adfc-dad4-4324-b849-6e853eaafa2d" providerId="ADAL" clId="{872FB5F7-BEE4-4F5F-A198-FD0F4779213C}" dt="2021-05-14T16:32:55.769" v="48" actId="20577"/>
        <pc:sldMkLst>
          <pc:docMk/>
          <pc:sldMk cId="4048381419" sldId="2757"/>
        </pc:sldMkLst>
        <pc:spChg chg="add mod">
          <ac:chgData name="Krista Ewing" userId="e5b4adfc-dad4-4324-b849-6e853eaafa2d" providerId="ADAL" clId="{872FB5F7-BEE4-4F5F-A198-FD0F4779213C}" dt="2021-05-14T16:32:55.769" v="48" actId="20577"/>
          <ac:spMkLst>
            <pc:docMk/>
            <pc:sldMk cId="4048381419" sldId="2757"/>
            <ac:spMk id="11" creationId="{59FEB929-4A19-46BB-B554-25703858041E}"/>
          </ac:spMkLst>
        </pc:spChg>
      </pc:sldChg>
      <pc:sldChg chg="del">
        <pc:chgData name="Krista Ewing" userId="e5b4adfc-dad4-4324-b849-6e853eaafa2d" providerId="ADAL" clId="{872FB5F7-BEE4-4F5F-A198-FD0F4779213C}" dt="2021-05-14T16:52:10.685" v="850" actId="47"/>
        <pc:sldMkLst>
          <pc:docMk/>
          <pc:sldMk cId="523089130" sldId="2758"/>
        </pc:sldMkLst>
      </pc:sldChg>
      <pc:sldChg chg="modSp mod">
        <pc:chgData name="Krista Ewing" userId="e5b4adfc-dad4-4324-b849-6e853eaafa2d" providerId="ADAL" clId="{872FB5F7-BEE4-4F5F-A198-FD0F4779213C}" dt="2021-05-14T16:57:32.370" v="858" actId="20577"/>
        <pc:sldMkLst>
          <pc:docMk/>
          <pc:sldMk cId="1803814715" sldId="2759"/>
        </pc:sldMkLst>
        <pc:spChg chg="mod">
          <ac:chgData name="Krista Ewing" userId="e5b4adfc-dad4-4324-b849-6e853eaafa2d" providerId="ADAL" clId="{872FB5F7-BEE4-4F5F-A198-FD0F4779213C}" dt="2021-05-14T16:57:32.370" v="858" actId="20577"/>
          <ac:spMkLst>
            <pc:docMk/>
            <pc:sldMk cId="1803814715" sldId="2759"/>
            <ac:spMk id="3" creationId="{F351DD4C-FBFD-F047-B6F6-0C23AC7AA971}"/>
          </ac:spMkLst>
        </pc:spChg>
      </pc:sldChg>
      <pc:sldChg chg="del">
        <pc:chgData name="Krista Ewing" userId="e5b4adfc-dad4-4324-b849-6e853eaafa2d" providerId="ADAL" clId="{872FB5F7-BEE4-4F5F-A198-FD0F4779213C}" dt="2021-05-14T16:52:10.685" v="850" actId="47"/>
        <pc:sldMkLst>
          <pc:docMk/>
          <pc:sldMk cId="530529398" sldId="2760"/>
        </pc:sldMkLst>
      </pc:sldChg>
      <pc:sldChg chg="addSp modSp">
        <pc:chgData name="Krista Ewing" userId="e5b4adfc-dad4-4324-b849-6e853eaafa2d" providerId="ADAL" clId="{872FB5F7-BEE4-4F5F-A198-FD0F4779213C}" dt="2021-05-14T16:32:29.856" v="36"/>
        <pc:sldMkLst>
          <pc:docMk/>
          <pc:sldMk cId="2397350016" sldId="2761"/>
        </pc:sldMkLst>
        <pc:spChg chg="add mod">
          <ac:chgData name="Krista Ewing" userId="e5b4adfc-dad4-4324-b849-6e853eaafa2d" providerId="ADAL" clId="{872FB5F7-BEE4-4F5F-A198-FD0F4779213C}" dt="2021-05-14T16:32:29.856" v="36"/>
          <ac:spMkLst>
            <pc:docMk/>
            <pc:sldMk cId="2397350016" sldId="2761"/>
            <ac:spMk id="6" creationId="{7A44F178-BAED-414F-BDBA-730C4C3E45C7}"/>
          </ac:spMkLst>
        </pc:spChg>
      </pc:sldChg>
      <pc:sldChg chg="addSp delSp modSp add mod modNotesTx">
        <pc:chgData name="Krista Ewing" userId="e5b4adfc-dad4-4324-b849-6e853eaafa2d" providerId="ADAL" clId="{872FB5F7-BEE4-4F5F-A198-FD0F4779213C}" dt="2021-05-14T16:42:28.393" v="680" actId="20577"/>
        <pc:sldMkLst>
          <pc:docMk/>
          <pc:sldMk cId="1887000355" sldId="2762"/>
        </pc:sldMkLst>
        <pc:spChg chg="mod">
          <ac:chgData name="Krista Ewing" userId="e5b4adfc-dad4-4324-b849-6e853eaafa2d" providerId="ADAL" clId="{872FB5F7-BEE4-4F5F-A198-FD0F4779213C}" dt="2021-05-14T16:38:30.685" v="408" actId="20577"/>
          <ac:spMkLst>
            <pc:docMk/>
            <pc:sldMk cId="1887000355" sldId="2762"/>
            <ac:spMk id="2" creationId="{00000000-0000-0000-0000-000000000000}"/>
          </ac:spMkLst>
        </pc:spChg>
        <pc:spChg chg="add mod">
          <ac:chgData name="Krista Ewing" userId="e5b4adfc-dad4-4324-b849-6e853eaafa2d" providerId="ADAL" clId="{872FB5F7-BEE4-4F5F-A198-FD0F4779213C}" dt="2021-05-14T16:35:43.181" v="264" actId="11529"/>
          <ac:spMkLst>
            <pc:docMk/>
            <pc:sldMk cId="1887000355" sldId="2762"/>
            <ac:spMk id="3" creationId="{68182A29-10E1-45F3-9F58-79E1395020A8}"/>
          </ac:spMkLst>
        </pc:spChg>
        <pc:spChg chg="add mod">
          <ac:chgData name="Krista Ewing" userId="e5b4adfc-dad4-4324-b849-6e853eaafa2d" providerId="ADAL" clId="{872FB5F7-BEE4-4F5F-A198-FD0F4779213C}" dt="2021-05-14T16:39:43.150" v="464" actId="20577"/>
          <ac:spMkLst>
            <pc:docMk/>
            <pc:sldMk cId="1887000355" sldId="2762"/>
            <ac:spMk id="5" creationId="{E5983369-34B2-4F41-A012-8C788F898983}"/>
          </ac:spMkLst>
        </pc:spChg>
        <pc:picChg chg="add del mod">
          <ac:chgData name="Krista Ewing" userId="e5b4adfc-dad4-4324-b849-6e853eaafa2d" providerId="ADAL" clId="{872FB5F7-BEE4-4F5F-A198-FD0F4779213C}" dt="2021-05-14T16:35:30.580" v="263" actId="1076"/>
          <ac:picMkLst>
            <pc:docMk/>
            <pc:sldMk cId="1887000355" sldId="2762"/>
            <ac:picMk id="1026" creationId="{00000000-0000-0000-0000-000000000000}"/>
          </ac:picMkLst>
        </pc:picChg>
      </pc:sldChg>
      <pc:sldChg chg="add ord">
        <pc:chgData name="Krista Ewing" userId="e5b4adfc-dad4-4324-b849-6e853eaafa2d" providerId="ADAL" clId="{872FB5F7-BEE4-4F5F-A198-FD0F4779213C}" dt="2021-05-14T16:54:16.011" v="856"/>
        <pc:sldMkLst>
          <pc:docMk/>
          <pc:sldMk cId="56222746" sldId="294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2EFD095-7608-7546-898E-6EE52DF633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6046A79-9B62-3240-9F7C-C2154C562D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5FA570-5FEC-E34E-B893-7B39E986AFCF}" type="datetimeFigureOut">
              <a:rPr lang="en-US" smtClean="0"/>
              <a:t>28/08/2021</a:t>
            </a:fld>
            <a:endParaRPr lang="en-US"/>
          </a:p>
        </p:txBody>
      </p:sp>
      <p:sp>
        <p:nvSpPr>
          <p:cNvPr id="4" name="Footer Placeholder 3">
            <a:extLst>
              <a:ext uri="{FF2B5EF4-FFF2-40B4-BE49-F238E27FC236}">
                <a16:creationId xmlns:a16="http://schemas.microsoft.com/office/drawing/2014/main" xmlns="" id="{4D469053-E39B-4A41-9B8B-2A42289EEA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341B9E5-3053-7A48-B0D1-B24F0E566A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15338-1B55-644C-8C44-0C28EEAAA01B}" type="slidenum">
              <a:rPr lang="en-US" smtClean="0"/>
              <a:t>‹#›</a:t>
            </a:fld>
            <a:endParaRPr lang="en-US"/>
          </a:p>
        </p:txBody>
      </p:sp>
    </p:spTree>
    <p:extLst>
      <p:ext uri="{BB962C8B-B14F-4D97-AF65-F5344CB8AC3E}">
        <p14:creationId xmlns:p14="http://schemas.microsoft.com/office/powerpoint/2010/main" val="9896327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28.08.2021</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ftr="0" dt="0"/>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221360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10"/>
          </p:nvPr>
        </p:nvSpPr>
        <p:spPr/>
        <p:txBody>
          <a:bodyPr/>
          <a:lstStyle/>
          <a:p>
            <a:pPr marL="0" marR="0" lvl="0" indent="0" algn="r" defTabSz="946822" rtl="0" eaLnBrk="1" fontAlgn="auto" latinLnBrk="0" hangingPunct="1">
              <a:lnSpc>
                <a:spcPct val="100000"/>
              </a:lnSpc>
              <a:spcBef>
                <a:spcPts val="0"/>
              </a:spcBef>
              <a:spcAft>
                <a:spcPts val="0"/>
              </a:spcAft>
              <a:buClrTx/>
              <a:buSzTx/>
              <a:buFontTx/>
              <a:buNone/>
              <a:tabLst/>
              <a:defRPr/>
            </a:pPr>
            <a:fld id="{BAF6BA88-557F-454E-887F-D483C866941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46822"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561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46822" rtl="0" eaLnBrk="1" fontAlgn="auto" latinLnBrk="0" hangingPunct="1">
              <a:lnSpc>
                <a:spcPct val="100000"/>
              </a:lnSpc>
              <a:spcBef>
                <a:spcPts val="0"/>
              </a:spcBef>
              <a:spcAft>
                <a:spcPts val="0"/>
              </a:spcAft>
              <a:buClrTx/>
              <a:buSzTx/>
              <a:buFontTx/>
              <a:buNone/>
              <a:tabLst/>
              <a:defRPr/>
            </a:pPr>
            <a:fld id="{BAF6BA88-557F-454E-887F-D483C866941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46822"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96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a:p>
        </p:txBody>
      </p:sp>
      <p:sp>
        <p:nvSpPr>
          <p:cNvPr id="4" name="Slide Number Placeholder 3"/>
          <p:cNvSpPr>
            <a:spLocks noGrp="1"/>
          </p:cNvSpPr>
          <p:nvPr>
            <p:ph type="sldNum" sz="quarter" idx="10"/>
          </p:nvPr>
        </p:nvSpPr>
        <p:spPr/>
        <p:txBody>
          <a:bodyPr/>
          <a:lstStyle/>
          <a:p>
            <a:pPr marL="0" marR="0" lvl="0" indent="0" algn="r" defTabSz="946822" rtl="0" eaLnBrk="1" fontAlgn="auto" latinLnBrk="0" hangingPunct="1">
              <a:lnSpc>
                <a:spcPct val="100000"/>
              </a:lnSpc>
              <a:spcBef>
                <a:spcPts val="0"/>
              </a:spcBef>
              <a:spcAft>
                <a:spcPts val="0"/>
              </a:spcAft>
              <a:buClrTx/>
              <a:buSzTx/>
              <a:buFontTx/>
              <a:buNone/>
              <a:tabLst/>
              <a:defRPr/>
            </a:pPr>
            <a:fld id="{BAF6BA88-557F-454E-887F-D483C866941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46822"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189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pPr marL="0" marR="0" lvl="0" indent="0" algn="r" defTabSz="946822" rtl="0" eaLnBrk="1" fontAlgn="auto" latinLnBrk="0" hangingPunct="1">
              <a:lnSpc>
                <a:spcPct val="100000"/>
              </a:lnSpc>
              <a:spcBef>
                <a:spcPts val="0"/>
              </a:spcBef>
              <a:spcAft>
                <a:spcPts val="0"/>
              </a:spcAft>
              <a:buClrTx/>
              <a:buSzTx/>
              <a:buFontTx/>
              <a:buNone/>
              <a:tabLst/>
              <a:defRPr/>
            </a:pPr>
            <a:fld id="{BAF6BA88-557F-454E-887F-D483C866941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46822"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020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46822" rtl="0" eaLnBrk="1" fontAlgn="auto" latinLnBrk="0" hangingPunct="1">
              <a:lnSpc>
                <a:spcPct val="100000"/>
              </a:lnSpc>
              <a:spcBef>
                <a:spcPts val="0"/>
              </a:spcBef>
              <a:spcAft>
                <a:spcPts val="0"/>
              </a:spcAft>
              <a:buClrTx/>
              <a:buSzTx/>
              <a:buFontTx/>
              <a:buNone/>
              <a:tabLst/>
              <a:defRPr/>
            </a:pPr>
            <a:fld id="{BAF6BA88-557F-454E-887F-D483C866941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46822"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83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a:p>
        </p:txBody>
      </p:sp>
      <p:sp>
        <p:nvSpPr>
          <p:cNvPr id="4" name="Slide Number Placeholder 3"/>
          <p:cNvSpPr>
            <a:spLocks noGrp="1"/>
          </p:cNvSpPr>
          <p:nvPr>
            <p:ph type="sldNum" sz="quarter" idx="10"/>
          </p:nvPr>
        </p:nvSpPr>
        <p:spPr/>
        <p:txBody>
          <a:bodyPr/>
          <a:lstStyle/>
          <a:p>
            <a:pPr marL="0" marR="0" lvl="0" indent="0" algn="r" defTabSz="946822" rtl="0" eaLnBrk="1" fontAlgn="auto" latinLnBrk="0" hangingPunct="1">
              <a:lnSpc>
                <a:spcPct val="100000"/>
              </a:lnSpc>
              <a:spcBef>
                <a:spcPts val="0"/>
              </a:spcBef>
              <a:spcAft>
                <a:spcPts val="0"/>
              </a:spcAft>
              <a:buClrTx/>
              <a:buSzTx/>
              <a:buFontTx/>
              <a:buNone/>
              <a:tabLst/>
              <a:defRPr/>
            </a:pPr>
            <a:fld id="{BAF6BA88-557F-454E-887F-D483C866941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46822"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234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23</a:t>
            </a:fld>
            <a:endParaRPr lang="uk-UA"/>
          </a:p>
        </p:txBody>
      </p:sp>
    </p:spTree>
    <p:extLst>
      <p:ext uri="{BB962C8B-B14F-4D97-AF65-F5344CB8AC3E}">
        <p14:creationId xmlns:p14="http://schemas.microsoft.com/office/powerpoint/2010/main" val="272164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220000"/>
              </a:lnSpc>
              <a:buNone/>
            </a:pPr>
            <a:r>
              <a:rPr lang="en-US" dirty="0"/>
              <a:t>01</a:t>
            </a:r>
            <a:r>
              <a:rPr lang="en-US" b="1" dirty="0"/>
              <a:t> </a:t>
            </a:r>
            <a:r>
              <a:rPr lang="en-US" dirty="0">
                <a:solidFill>
                  <a:schemeClr val="accent1"/>
                </a:solidFill>
              </a:rPr>
              <a:t>|</a:t>
            </a:r>
            <a:r>
              <a:rPr lang="en-US" b="1" dirty="0"/>
              <a:t>  </a:t>
            </a:r>
            <a:r>
              <a:rPr lang="en-US" dirty="0"/>
              <a:t>Validated 6 Testing Attempts for AHIP</a:t>
            </a:r>
          </a:p>
          <a:p>
            <a:pPr marL="0" indent="0">
              <a:lnSpc>
                <a:spcPct val="220000"/>
              </a:lnSpc>
              <a:buNone/>
            </a:pPr>
            <a:r>
              <a:rPr lang="en-US" dirty="0"/>
              <a:t>02 </a:t>
            </a:r>
            <a:r>
              <a:rPr lang="en-US" dirty="0">
                <a:solidFill>
                  <a:schemeClr val="accent1"/>
                </a:solidFill>
              </a:rPr>
              <a:t>|</a:t>
            </a:r>
            <a:r>
              <a:rPr lang="en-US" dirty="0"/>
              <a:t>  Removed the Humana-portion Test </a:t>
            </a:r>
          </a:p>
          <a:p>
            <a:pPr marL="0" indent="0">
              <a:lnSpc>
                <a:spcPct val="220000"/>
              </a:lnSpc>
              <a:buNone/>
            </a:pPr>
            <a:r>
              <a:rPr lang="en-US" dirty="0"/>
              <a:t>03</a:t>
            </a:r>
            <a:r>
              <a:rPr lang="en-US" b="1" dirty="0"/>
              <a:t> </a:t>
            </a:r>
            <a:r>
              <a:rPr lang="en-US" dirty="0">
                <a:solidFill>
                  <a:schemeClr val="accent1"/>
                </a:solidFill>
              </a:rPr>
              <a:t>|</a:t>
            </a:r>
            <a:r>
              <a:rPr lang="en-US" b="1" dirty="0"/>
              <a:t>  </a:t>
            </a:r>
            <a:r>
              <a:rPr lang="en-US" dirty="0"/>
              <a:t>Certified for </a:t>
            </a:r>
            <a:r>
              <a:rPr lang="en-US" i="1" dirty="0"/>
              <a:t>all </a:t>
            </a:r>
            <a:r>
              <a:rPr lang="en-US" dirty="0"/>
              <a:t>Products ---------- no more PDP-only certs, lowering violations when PDP-only agents sold MAPD products</a:t>
            </a:r>
          </a:p>
          <a:p>
            <a:pPr marL="0" indent="0">
              <a:lnSpc>
                <a:spcPct val="220000"/>
              </a:lnSpc>
              <a:buNone/>
            </a:pPr>
            <a:r>
              <a:rPr lang="en-US" dirty="0"/>
              <a:t>04</a:t>
            </a:r>
            <a:r>
              <a:rPr lang="en-US" b="1" dirty="0"/>
              <a:t> </a:t>
            </a:r>
            <a:r>
              <a:rPr lang="en-US" dirty="0">
                <a:solidFill>
                  <a:schemeClr val="accent1"/>
                </a:solidFill>
              </a:rPr>
              <a:t>|</a:t>
            </a:r>
            <a:r>
              <a:rPr lang="en-US" b="1" dirty="0"/>
              <a:t>  </a:t>
            </a:r>
            <a:r>
              <a:rPr lang="en-US" dirty="0"/>
              <a:t>Added the “Get Certified” button on Vantage ---- making cert and </a:t>
            </a:r>
            <a:r>
              <a:rPr lang="en-US" dirty="0" err="1"/>
              <a:t>recert</a:t>
            </a:r>
            <a:r>
              <a:rPr lang="en-US" dirty="0"/>
              <a:t> easier to find.</a:t>
            </a:r>
          </a:p>
          <a:p>
            <a:endParaRPr lang="en-US" dirty="0"/>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859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8727c05dd9_0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8727c05dd9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800" b="0" i="0" u="none" strike="noStrike" kern="1200" dirty="0">
                <a:solidFill>
                  <a:schemeClr val="tx1"/>
                </a:solidFill>
                <a:effectLst/>
                <a:latin typeface="+mn-lt"/>
                <a:ea typeface="+mn-ea"/>
                <a:cs typeface="+mn-cs"/>
              </a:rPr>
              <a:t>First, mark your calendar with these dates!</a:t>
            </a:r>
            <a:endParaRPr lang="en-US" b="0" dirty="0">
              <a:effectLst/>
            </a:endParaRPr>
          </a:p>
          <a:p>
            <a:r>
              <a:rPr lang="en-US" dirty="0"/>
              <a:t/>
            </a:r>
            <a:br>
              <a:rPr lang="en-US" dirty="0"/>
            </a:br>
            <a:endParaRPr dirty="0"/>
          </a:p>
        </p:txBody>
      </p:sp>
    </p:spTree>
    <p:extLst>
      <p:ext uri="{BB962C8B-B14F-4D97-AF65-F5344CB8AC3E}">
        <p14:creationId xmlns:p14="http://schemas.microsoft.com/office/powerpoint/2010/main" val="173403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60758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6 test attempts for each. </a:t>
            </a:r>
          </a:p>
          <a:p>
            <a:pPr marL="171450" indent="-171450">
              <a:buFontTx/>
              <a:buChar char="-"/>
            </a:pPr>
            <a:r>
              <a:rPr lang="en-US" dirty="0"/>
              <a:t>Although with AHIP’s you have to pay for the second set of 3. With NAHU it’s included.</a:t>
            </a:r>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147339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none" strike="noStrike" kern="1200" dirty="0">
                <a:solidFill>
                  <a:schemeClr val="tx1"/>
                </a:solidFill>
                <a:effectLst/>
                <a:latin typeface="+mn-lt"/>
                <a:ea typeface="+mn-ea"/>
                <a:cs typeface="+mn-cs"/>
              </a:rPr>
              <a:t>For AHIP, when you’re ready to take the final exam, it will include 50 randomly selected questions and cover all five modules. You’ll have 2 hours to complete each attempt, which should be completed in a single, continuous setting.</a:t>
            </a:r>
          </a:p>
          <a:p>
            <a:endParaRPr lang="en-US" sz="800" b="0" i="0" u="none" strike="noStrike" kern="1200" dirty="0">
              <a:solidFill>
                <a:schemeClr val="tx1"/>
              </a:solidFill>
              <a:effectLst/>
              <a:latin typeface="+mn-lt"/>
              <a:ea typeface="+mn-ea"/>
              <a:cs typeface="+mn-cs"/>
            </a:endParaRPr>
          </a:p>
          <a:p>
            <a:r>
              <a:rPr lang="en-US" sz="800" b="0" i="0" u="none" strike="noStrike" kern="1200" dirty="0">
                <a:solidFill>
                  <a:schemeClr val="tx1"/>
                </a:solidFill>
                <a:effectLst/>
                <a:latin typeface="+mn-lt"/>
                <a:ea typeface="+mn-ea"/>
                <a:cs typeface="+mn-cs"/>
              </a:rPr>
              <a:t>The</a:t>
            </a:r>
            <a:r>
              <a:rPr lang="en-US" sz="800" b="0" i="0" u="none" strike="noStrike" kern="1200" baseline="0" dirty="0">
                <a:solidFill>
                  <a:schemeClr val="tx1"/>
                </a:solidFill>
                <a:effectLst/>
                <a:latin typeface="+mn-lt"/>
                <a:ea typeface="+mn-ea"/>
                <a:cs typeface="+mn-cs"/>
              </a:rPr>
              <a:t> testing approach with NAHU is similar but with some important differences.  AHIP has two tests – one covering Medicare and one covering FWA.  NAHU just has one test covering content from both Medicare and FWA training and the minimum passing score is 85%.  </a:t>
            </a:r>
            <a:endParaRPr lang="en-US" sz="800" b="0" i="0" u="none" strike="noStrike" kern="1200" dirty="0">
              <a:solidFill>
                <a:schemeClr val="tx1"/>
              </a:solidFill>
              <a:effectLst/>
              <a:latin typeface="+mn-lt"/>
              <a:ea typeface="+mn-ea"/>
              <a:cs typeface="+mn-cs"/>
            </a:endParaRPr>
          </a:p>
          <a:p>
            <a:endParaRPr lang="en-US" sz="800" b="0" i="0" u="none" strike="noStrike" kern="1200" dirty="0">
              <a:solidFill>
                <a:schemeClr val="tx1"/>
              </a:solidFill>
              <a:effectLst/>
              <a:latin typeface="+mn-lt"/>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lang="en-US" sz="1100" dirty="0">
                <a:solidFill>
                  <a:srgbClr val="FF0000"/>
                </a:solidFill>
                <a:ea typeface="Calibri"/>
                <a:cs typeface="Calibri"/>
                <a:sym typeface="Calibri"/>
              </a:rPr>
              <a:t>Ag</a:t>
            </a:r>
            <a:r>
              <a:rPr lang="en-US" sz="1100" dirty="0">
                <a:solidFill>
                  <a:srgbClr val="FF0000"/>
                </a:solidFill>
                <a:ea typeface="Calibri"/>
                <a:cs typeface="Calibri"/>
              </a:rPr>
              <a:t>ents must maintain integrity when completing the AHIP examination and will not engage in any dishonest behavior, including but not limited to, cheating, having someone test on your behalf, or answer sharing.  For Humana’s PY21 cert and </a:t>
            </a:r>
            <a:r>
              <a:rPr lang="en-US" sz="1100" dirty="0" err="1">
                <a:solidFill>
                  <a:srgbClr val="FF0000"/>
                </a:solidFill>
                <a:ea typeface="Calibri"/>
                <a:cs typeface="Calibri"/>
              </a:rPr>
              <a:t>recert</a:t>
            </a:r>
            <a:r>
              <a:rPr lang="en-US" sz="1100" dirty="0">
                <a:solidFill>
                  <a:srgbClr val="FF0000"/>
                </a:solidFill>
                <a:ea typeface="Calibri"/>
                <a:cs typeface="Calibri"/>
              </a:rPr>
              <a:t> training, almost</a:t>
            </a:r>
            <a:r>
              <a:rPr lang="en-US" sz="1100" baseline="0" dirty="0">
                <a:solidFill>
                  <a:srgbClr val="FF0000"/>
                </a:solidFill>
                <a:ea typeface="Calibri"/>
                <a:cs typeface="Calibri"/>
              </a:rPr>
              <a:t> all agents passed the AHIP final exam and, as a matter of fact, </a:t>
            </a:r>
            <a:r>
              <a:rPr lang="en-US" sz="1100" dirty="0">
                <a:solidFill>
                  <a:srgbClr val="FF0000"/>
                </a:solidFill>
                <a:ea typeface="Calibri"/>
                <a:cs typeface="Calibri"/>
              </a:rPr>
              <a:t>less</a:t>
            </a:r>
            <a:r>
              <a:rPr lang="en-US" sz="1100" baseline="0" dirty="0">
                <a:solidFill>
                  <a:srgbClr val="FF0000"/>
                </a:solidFill>
                <a:ea typeface="Calibri"/>
                <a:cs typeface="Calibri"/>
              </a:rPr>
              <a:t> than 1% of agents needed more than three attempts to pass, so, really, there is little risk of not passing.  </a:t>
            </a:r>
            <a:endParaRPr lang="en-US" sz="1100" dirty="0">
              <a:solidFill>
                <a:srgbClr val="FF0000"/>
              </a:solidFill>
              <a:ea typeface="Calibri"/>
              <a:cs typeface="Calibri"/>
              <a:sym typeface="Calibri"/>
            </a:endParaRPr>
          </a:p>
          <a:p>
            <a:r>
              <a:rPr lang="en-US" sz="1100" dirty="0"/>
              <a:t/>
            </a:r>
            <a:br>
              <a:rPr lang="en-US" sz="1100" dirty="0"/>
            </a:br>
            <a:endParaRPr lang="en-US" sz="1100" dirty="0">
              <a:solidFill>
                <a:schemeClr val="dk1"/>
              </a:solidFill>
              <a:latin typeface="+mn-lt"/>
              <a:ea typeface="Calibri"/>
              <a:cs typeface="Calibri"/>
              <a:sym typeface="Calibri"/>
            </a:endParaRPr>
          </a:p>
          <a:p>
            <a:endParaRPr lang="en-US" dirty="0"/>
          </a:p>
        </p:txBody>
      </p:sp>
      <p:sp>
        <p:nvSpPr>
          <p:cNvPr id="4" name="Header Placeholder 3"/>
          <p:cNvSpPr>
            <a:spLocks noGrp="1"/>
          </p:cNvSpPr>
          <p:nvPr>
            <p:ph type="hdr" sz="quarter" idx="10"/>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9</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88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00" dirty="0">
                <a:solidFill>
                  <a:srgbClr val="000000"/>
                </a:solidFill>
                <a:ea typeface="Calibri"/>
                <a:cs typeface="Calibri"/>
                <a:sym typeface="Calibri"/>
              </a:rPr>
              <a:t>Tests are to be completed in a single, continuous sitting. </a:t>
            </a:r>
          </a:p>
          <a:p>
            <a:pPr lvl="0"/>
            <a:endParaRPr lang="en-US" sz="800" dirty="0">
              <a:solidFill>
                <a:srgbClr val="000000"/>
              </a:solidFill>
              <a:ea typeface="Calibri"/>
              <a:cs typeface="Calibri"/>
              <a:sym typeface="Calibri"/>
            </a:endParaRPr>
          </a:p>
          <a:p>
            <a:pPr lvl="0"/>
            <a:r>
              <a:rPr lang="en-US" sz="800" dirty="0">
                <a:solidFill>
                  <a:srgbClr val="000000"/>
                </a:solidFill>
                <a:ea typeface="Calibri"/>
                <a:cs typeface="Calibri"/>
                <a:sym typeface="Calibri"/>
              </a:rPr>
              <a:t>Ag</a:t>
            </a:r>
            <a:r>
              <a:rPr lang="en-US" sz="800" dirty="0">
                <a:solidFill>
                  <a:srgbClr val="000000"/>
                </a:solidFill>
                <a:ea typeface="Calibri"/>
                <a:cs typeface="Calibri"/>
              </a:rPr>
              <a:t>ents must maintain integrity when completing the AHIP or NAHU examination and </a:t>
            </a:r>
            <a:r>
              <a:rPr lang="en-US" sz="800" b="1" i="1" dirty="0">
                <a:solidFill>
                  <a:srgbClr val="000000"/>
                </a:solidFill>
                <a:ea typeface="Calibri"/>
                <a:cs typeface="Calibri"/>
              </a:rPr>
              <a:t>not engage in any dishonest behavior</a:t>
            </a:r>
            <a:r>
              <a:rPr lang="en-US" sz="800" dirty="0">
                <a:solidFill>
                  <a:srgbClr val="000000"/>
                </a:solidFill>
                <a:ea typeface="Calibri"/>
                <a:cs typeface="Calibri"/>
              </a:rPr>
              <a:t>, like cheating, having someone test on your behalf, or sharing test answers with others.</a:t>
            </a:r>
            <a:endParaRPr lang="en-US" sz="800" dirty="0">
              <a:solidFill>
                <a:srgbClr val="000000"/>
              </a:solidFill>
              <a:ea typeface="Calibri"/>
              <a:cs typeface="Calibri"/>
              <a:sym typeface="Calibri"/>
            </a:endParaRPr>
          </a:p>
        </p:txBody>
      </p:sp>
      <p:sp>
        <p:nvSpPr>
          <p:cNvPr id="4" name="Header Placeholder 3"/>
          <p:cNvSpPr>
            <a:spLocks noGrp="1"/>
          </p:cNvSpPr>
          <p:nvPr>
            <p:ph type="hdr" sz="quarter" idx="10"/>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10</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37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800" b="0" i="0" u="none" strike="noStrike" kern="1200" cap="none" spc="0" normalizeH="0" baseline="0" noProof="0" dirty="0">
                <a:ln>
                  <a:noFill/>
                </a:ln>
                <a:solidFill>
                  <a:srgbClr val="53575A">
                    <a:lumMod val="50000"/>
                  </a:srgbClr>
                </a:solidFill>
                <a:effectLst/>
                <a:uLnTx/>
                <a:uFillTx/>
                <a:latin typeface="+mn-lt"/>
                <a:ea typeface="+mn-ea"/>
                <a:cs typeface="+mn-cs"/>
              </a:rPr>
              <a:t>Humana is excited to offer AHIP and NAHU as training options for PY22 certification and recertification.   Here we’ll demonstrate how Humana will incorporate AHIP and NAHU.</a:t>
            </a:r>
          </a:p>
          <a:p>
            <a:endParaRPr lang="en-US" dirty="0"/>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179002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46822" rtl="0" eaLnBrk="1" fontAlgn="auto" latinLnBrk="0" hangingPunct="1">
              <a:lnSpc>
                <a:spcPct val="100000"/>
              </a:lnSpc>
              <a:spcBef>
                <a:spcPts val="0"/>
              </a:spcBef>
              <a:spcAft>
                <a:spcPts val="0"/>
              </a:spcAft>
              <a:buClrTx/>
              <a:buSzTx/>
              <a:buFontTx/>
              <a:buNone/>
              <a:tabLst/>
              <a:defRPr/>
            </a:pPr>
            <a:fld id="{BAF6BA88-557F-454E-887F-D483C866941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46822"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98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xmlns="" id="{D8BAEDCB-C2D7-F94C-A594-EB15F6631598}"/>
              </a:ext>
            </a:extLst>
          </p:cNvPr>
          <p:cNvSpPr>
            <a:spLocks noGrp="1"/>
          </p:cNvSpPr>
          <p:nvPr>
            <p:ph type="body" sz="quarter" idx="14"/>
          </p:nvPr>
        </p:nvSpPr>
        <p:spPr>
          <a:xfrm>
            <a:off x="914400"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r>
              <a:rPr lang="en-US"/>
              <a:t>Click icon to add picture</a:t>
            </a:r>
          </a:p>
        </p:txBody>
      </p:sp>
      <p:pic>
        <p:nvPicPr>
          <p:cNvPr id="5" name="Picture 4" title="Humana Logo">
            <a:extLst>
              <a:ext uri="{FF2B5EF4-FFF2-40B4-BE49-F238E27FC236}">
                <a16:creationId xmlns:a16="http://schemas.microsoft.com/office/drawing/2014/main" xmlns="" id="{A5474D75-8369-D34D-B5BF-4810462D7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89"/>
            <a:ext cx="1446306" cy="281021"/>
          </a:xfrm>
          <a:prstGeom prst="rect">
            <a:avLst/>
          </a:prstGeom>
        </p:spPr>
      </p:pic>
    </p:spTree>
    <p:extLst>
      <p:ext uri="{BB962C8B-B14F-4D97-AF65-F5344CB8AC3E}">
        <p14:creationId xmlns:p14="http://schemas.microsoft.com/office/powerpoint/2010/main" val="213910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900"/>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xmlns="" id="{D14CAEA5-C3E1-4D4E-A4F1-C597FD6EE3BA}"/>
              </a:ext>
            </a:extLst>
          </p:cNvPr>
          <p:cNvSpPr>
            <a:spLocks noGrp="1"/>
          </p:cNvSpPr>
          <p:nvPr>
            <p:ph type="ftr" sz="quarter" idx="16"/>
          </p:nvPr>
        </p:nvSpPr>
        <p:spPr>
          <a:xfrm>
            <a:off x="685800" y="6248400"/>
            <a:ext cx="9918192" cy="304800"/>
          </a:xfrm>
          <a:prstGeom prst="rect">
            <a:avLst/>
          </a:prstGeom>
        </p:spPr>
        <p:txBody>
          <a:bodyPr/>
          <a:lstStyle/>
          <a:p>
            <a:r>
              <a:rPr lang="en-US"/>
              <a:t>Footer</a:t>
            </a:r>
            <a:endParaRPr lang="en-US" dirty="0"/>
          </a:p>
        </p:txBody>
      </p:sp>
      <p:sp>
        <p:nvSpPr>
          <p:cNvPr id="11" name="Rectangle 10">
            <a:extLst>
              <a:ext uri="{FF2B5EF4-FFF2-40B4-BE49-F238E27FC236}">
                <a16:creationId xmlns:a16="http://schemas.microsoft.com/office/drawing/2014/main" xmlns="" id="{0E11733B-2EC1-1747-84C3-57ABB720A27B}"/>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xmlns="" id="{548CD909-C892-9345-A1F2-75CFFB8CDB1A}"/>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9285692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 - 1 VERTIC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xmlns="" id="{E126BDFA-0B7C-C04E-9B57-456717EB7F02}"/>
              </a:ext>
            </a:extLst>
          </p:cNvPr>
          <p:cNvSpPr>
            <a:spLocks noGrp="1"/>
          </p:cNvSpPr>
          <p:nvPr>
            <p:ph type="pic" sz="quarter" idx="13"/>
          </p:nvPr>
        </p:nvSpPr>
        <p:spPr>
          <a:xfrm>
            <a:off x="685800" y="2770265"/>
            <a:ext cx="1645561" cy="1423132"/>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2728608" y="2770265"/>
            <a:ext cx="9094584" cy="1423132"/>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Slide Number Placeholder 2">
            <a:extLst>
              <a:ext uri="{FF2B5EF4-FFF2-40B4-BE49-F238E27FC236}">
                <a16:creationId xmlns:a16="http://schemas.microsoft.com/office/drawing/2014/main" xmlns="" id="{0F263527-8F06-2A46-8880-B40F067DECB8}"/>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itle 5">
            <a:extLst>
              <a:ext uri="{FF2B5EF4-FFF2-40B4-BE49-F238E27FC236}">
                <a16:creationId xmlns:a16="http://schemas.microsoft.com/office/drawing/2014/main" xmlns="" id="{75262ABD-8F75-1C4F-A2F1-BC8E46DC263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xmlns="" id="{2F4D902F-E8C5-B04C-9627-8A78833A1ACA}"/>
              </a:ext>
            </a:extLst>
          </p:cNvPr>
          <p:cNvSpPr>
            <a:spLocks noGrp="1"/>
          </p:cNvSpPr>
          <p:nvPr>
            <p:ph type="ftr" sz="quarter" idx="18"/>
          </p:nvPr>
        </p:nvSpPr>
        <p:spPr/>
        <p:txBody>
          <a:bodyPr/>
          <a:lstStyle/>
          <a:p>
            <a:r>
              <a:rPr lang="en-US"/>
              <a:t>Footer</a:t>
            </a:r>
            <a:endParaRPr lang="en-US" dirty="0"/>
          </a:p>
        </p:txBody>
      </p:sp>
      <p:cxnSp>
        <p:nvCxnSpPr>
          <p:cNvPr id="10" name="Straight Connector 9">
            <a:extLst>
              <a:ext uri="{FF2B5EF4-FFF2-40B4-BE49-F238E27FC236}">
                <a16:creationId xmlns:a16="http://schemas.microsoft.com/office/drawing/2014/main" xmlns="" id="{09FB49E5-2828-DE4F-B8C9-053DE584B80B}"/>
              </a:ext>
            </a:extLst>
          </p:cNvPr>
          <p:cNvCxnSpPr>
            <a:cxnSpLocks/>
          </p:cNvCxnSpPr>
          <p:nvPr userDrawn="1"/>
        </p:nvCxnSpPr>
        <p:spPr>
          <a:xfrm>
            <a:off x="2535904" y="2770265"/>
            <a:ext cx="0" cy="1423132"/>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5100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CONS - 2 HORIZONT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xmlns="" id="{E126BDFA-0B7C-C04E-9B57-456717EB7F02}"/>
              </a:ext>
            </a:extLst>
          </p:cNvPr>
          <p:cNvSpPr>
            <a:spLocks noGrp="1"/>
          </p:cNvSpPr>
          <p:nvPr>
            <p:ph type="pic" sz="quarter" idx="13"/>
          </p:nvPr>
        </p:nvSpPr>
        <p:spPr>
          <a:xfrm>
            <a:off x="3336591" y="1930898"/>
            <a:ext cx="1378759" cy="1192393"/>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2173701" y="3301339"/>
            <a:ext cx="3710400"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4" name="Picture Placeholder 2">
            <a:extLst>
              <a:ext uri="{FF2B5EF4-FFF2-40B4-BE49-F238E27FC236}">
                <a16:creationId xmlns:a16="http://schemas.microsoft.com/office/drawing/2014/main" xmlns="" id="{780CF7B0-EA2B-434F-9B2A-993AB4726722}"/>
              </a:ext>
            </a:extLst>
          </p:cNvPr>
          <p:cNvSpPr>
            <a:spLocks noGrp="1"/>
          </p:cNvSpPr>
          <p:nvPr>
            <p:ph type="pic" sz="quarter" idx="16"/>
          </p:nvPr>
        </p:nvSpPr>
        <p:spPr>
          <a:xfrm>
            <a:off x="7792135" y="1930897"/>
            <a:ext cx="1378759" cy="1192393"/>
          </a:xfrm>
          <a:solidFill>
            <a:schemeClr val="bg1"/>
          </a:solidFill>
        </p:spPr>
        <p:txBody>
          <a:bodyPr/>
          <a:lstStyle/>
          <a:p>
            <a:endParaRPr lang="en-US" dirty="0"/>
          </a:p>
        </p:txBody>
      </p:sp>
      <p:cxnSp>
        <p:nvCxnSpPr>
          <p:cNvPr id="27" name="Straight Connector 26">
            <a:extLst>
              <a:ext uri="{FF2B5EF4-FFF2-40B4-BE49-F238E27FC236}">
                <a16:creationId xmlns:a16="http://schemas.microsoft.com/office/drawing/2014/main" xmlns="" id="{74E25944-4393-8543-AE8A-E5D9AF1323DF}"/>
              </a:ext>
            </a:extLst>
          </p:cNvPr>
          <p:cNvCxnSpPr>
            <a:cxnSpLocks/>
          </p:cNvCxnSpPr>
          <p:nvPr userDrawn="1"/>
        </p:nvCxnSpPr>
        <p:spPr>
          <a:xfrm>
            <a:off x="6254496"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27">
            <a:extLst>
              <a:ext uri="{FF2B5EF4-FFF2-40B4-BE49-F238E27FC236}">
                <a16:creationId xmlns:a16="http://schemas.microsoft.com/office/drawing/2014/main" xmlns="" id="{CE7E8E85-19A6-BB4F-94D3-8658C0617C72}"/>
              </a:ext>
            </a:extLst>
          </p:cNvPr>
          <p:cNvSpPr>
            <a:spLocks noGrp="1"/>
          </p:cNvSpPr>
          <p:nvPr>
            <p:ph type="body" sz="quarter" idx="17"/>
          </p:nvPr>
        </p:nvSpPr>
        <p:spPr>
          <a:xfrm>
            <a:off x="6625284" y="3301339"/>
            <a:ext cx="3712463"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xmlns="" id="{70E95E8C-2A98-CC4D-A3F1-FC3C3372767D}"/>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7224378D-8474-5E4A-9E3A-E7C27253A0B7}"/>
              </a:ext>
            </a:extLst>
          </p:cNvPr>
          <p:cNvSpPr>
            <a:spLocks noGrp="1"/>
          </p:cNvSpPr>
          <p:nvPr>
            <p:ph type="sldNum" sz="quarter" idx="19"/>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38862C28-A2FE-244C-9BE4-B00BF8CD10C1}"/>
              </a:ext>
            </a:extLst>
          </p:cNvPr>
          <p:cNvSpPr>
            <a:spLocks noGrp="1"/>
          </p:cNvSpPr>
          <p:nvPr>
            <p:ph type="ftr" sz="quarter" idx="20"/>
          </p:nvPr>
        </p:nvSpPr>
        <p:spPr/>
        <p:txBody>
          <a:bodyPr/>
          <a:lstStyle/>
          <a:p>
            <a:r>
              <a:rPr lang="en-US"/>
              <a:t>Footer</a:t>
            </a:r>
            <a:endParaRPr lang="en-US" dirty="0"/>
          </a:p>
        </p:txBody>
      </p:sp>
    </p:spTree>
    <p:extLst>
      <p:ext uri="{BB962C8B-B14F-4D97-AF65-F5344CB8AC3E}">
        <p14:creationId xmlns:p14="http://schemas.microsoft.com/office/powerpoint/2010/main" val="1533860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CONS - 3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139612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xmlns="" id="{780CF7B0-EA2B-434F-9B2A-993AB4726722}"/>
              </a:ext>
            </a:extLst>
          </p:cNvPr>
          <p:cNvSpPr>
            <a:spLocks noGrp="1"/>
          </p:cNvSpPr>
          <p:nvPr>
            <p:ph type="pic" sz="quarter" idx="16"/>
          </p:nvPr>
        </p:nvSpPr>
        <p:spPr>
          <a:xfrm>
            <a:off x="5565116" y="1928460"/>
            <a:ext cx="1378759" cy="1192393"/>
          </a:xfrm>
          <a:solidFill>
            <a:schemeClr val="bg1"/>
          </a:solidFill>
        </p:spPr>
        <p:txBody>
          <a:bodyPr/>
          <a:lstStyle/>
          <a:p>
            <a:endParaRPr lang="en-US" dirty="0"/>
          </a:p>
        </p:txBody>
      </p:sp>
      <p:cxnSp>
        <p:nvCxnSpPr>
          <p:cNvPr id="10" name="Straight Connector 9">
            <a:extLst>
              <a:ext uri="{FF2B5EF4-FFF2-40B4-BE49-F238E27FC236}">
                <a16:creationId xmlns:a16="http://schemas.microsoft.com/office/drawing/2014/main" xmlns="" id="{56B34F5E-0220-E146-B13E-A1B31EEC62EA}"/>
              </a:ext>
            </a:extLst>
          </p:cNvPr>
          <p:cNvCxnSpPr>
            <a:cxnSpLocks/>
          </p:cNvCxnSpPr>
          <p:nvPr userDrawn="1"/>
        </p:nvCxnSpPr>
        <p:spPr>
          <a:xfrm>
            <a:off x="44958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F6F3059-5932-9748-B827-FFD1E51E05EE}"/>
              </a:ext>
            </a:extLst>
          </p:cNvPr>
          <p:cNvCxnSpPr>
            <a:cxnSpLocks/>
          </p:cNvCxnSpPr>
          <p:nvPr userDrawn="1"/>
        </p:nvCxnSpPr>
        <p:spPr>
          <a:xfrm>
            <a:off x="80010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27">
            <a:extLst>
              <a:ext uri="{FF2B5EF4-FFF2-40B4-BE49-F238E27FC236}">
                <a16:creationId xmlns:a16="http://schemas.microsoft.com/office/drawing/2014/main" xmlns="" id="{203923EF-F6FC-6D49-81C9-69B119D8953B}"/>
              </a:ext>
            </a:extLst>
          </p:cNvPr>
          <p:cNvSpPr>
            <a:spLocks noGrp="1"/>
          </p:cNvSpPr>
          <p:nvPr>
            <p:ph type="body" sz="quarter" idx="18"/>
          </p:nvPr>
        </p:nvSpPr>
        <p:spPr>
          <a:xfrm>
            <a:off x="4887796"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xmlns="" id="{61687008-83E4-FF44-8294-812BBEB14F09}"/>
              </a:ext>
            </a:extLst>
          </p:cNvPr>
          <p:cNvSpPr>
            <a:spLocks noGrp="1"/>
          </p:cNvSpPr>
          <p:nvPr>
            <p:ph type="body" sz="quarter" idx="19"/>
          </p:nvPr>
        </p:nvSpPr>
        <p:spPr>
          <a:xfrm>
            <a:off x="837634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xmlns="" id="{F2048F1C-F2E1-6845-AE56-DA7D9FFCA308}"/>
              </a:ext>
            </a:extLst>
          </p:cNvPr>
          <p:cNvSpPr>
            <a:spLocks noGrp="1"/>
          </p:cNvSpPr>
          <p:nvPr>
            <p:ph type="pic" sz="quarter" idx="20"/>
          </p:nvPr>
        </p:nvSpPr>
        <p:spPr>
          <a:xfrm>
            <a:off x="2073440" y="1928460"/>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xmlns="" id="{98DE8E23-BA0F-5448-8D1C-9F6A46562DB6}"/>
              </a:ext>
            </a:extLst>
          </p:cNvPr>
          <p:cNvSpPr>
            <a:spLocks noGrp="1"/>
          </p:cNvSpPr>
          <p:nvPr>
            <p:ph type="pic" sz="quarter" idx="21"/>
          </p:nvPr>
        </p:nvSpPr>
        <p:spPr>
          <a:xfrm>
            <a:off x="9058126" y="1928460"/>
            <a:ext cx="1378759" cy="1192393"/>
          </a:xfrm>
          <a:solidFill>
            <a:schemeClr val="bg1"/>
          </a:solidFill>
        </p:spPr>
        <p:txBody>
          <a:bodyPr/>
          <a:lstStyle/>
          <a:p>
            <a:endParaRPr lang="en-US" dirty="0"/>
          </a:p>
        </p:txBody>
      </p:sp>
      <p:sp>
        <p:nvSpPr>
          <p:cNvPr id="2" name="Title 1">
            <a:extLst>
              <a:ext uri="{FF2B5EF4-FFF2-40B4-BE49-F238E27FC236}">
                <a16:creationId xmlns:a16="http://schemas.microsoft.com/office/drawing/2014/main" xmlns="" id="{702030C1-CF71-CF42-81D6-A2383495004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E5E0804A-E152-4D45-91B9-FD97DE57B99C}"/>
              </a:ext>
            </a:extLst>
          </p:cNvPr>
          <p:cNvSpPr>
            <a:spLocks noGrp="1"/>
          </p:cNvSpPr>
          <p:nvPr>
            <p:ph type="sldNum" sz="quarter" idx="2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60EEB2E5-BBC6-AF44-B8B7-E5458E5DBDF2}"/>
              </a:ext>
            </a:extLst>
          </p:cNvPr>
          <p:cNvSpPr>
            <a:spLocks noGrp="1"/>
          </p:cNvSpPr>
          <p:nvPr>
            <p:ph type="ftr" sz="quarter" idx="24"/>
          </p:nvPr>
        </p:nvSpPr>
        <p:spPr/>
        <p:txBody>
          <a:bodyPr/>
          <a:lstStyle/>
          <a:p>
            <a:r>
              <a:rPr lang="en-US"/>
              <a:t>Footer</a:t>
            </a:r>
            <a:endParaRPr lang="en-US" dirty="0"/>
          </a:p>
        </p:txBody>
      </p:sp>
    </p:spTree>
    <p:extLst>
      <p:ext uri="{BB962C8B-B14F-4D97-AF65-F5344CB8AC3E}">
        <p14:creationId xmlns:p14="http://schemas.microsoft.com/office/powerpoint/2010/main" val="6141743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CONS - 3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3CE69F91-1C2B-2B40-BBC7-62B4E4AA0BE4}"/>
              </a:ext>
            </a:extLst>
          </p:cNvPr>
          <p:cNvSpPr>
            <a:spLocks noGrp="1"/>
          </p:cNvSpPr>
          <p:nvPr>
            <p:ph type="pic" sz="quarter" idx="12"/>
          </p:nvPr>
        </p:nvSpPr>
        <p:spPr>
          <a:xfrm>
            <a:off x="685800" y="1536805"/>
            <a:ext cx="1168401" cy="1010469"/>
          </a:xfrm>
          <a:solidFill>
            <a:schemeClr val="bg1"/>
          </a:solidFill>
        </p:spPr>
        <p:txBody>
          <a:bodyPr/>
          <a:lstStyle/>
          <a:p>
            <a:endParaRPr lang="en-US" dirty="0"/>
          </a:p>
        </p:txBody>
      </p:sp>
      <p:sp>
        <p:nvSpPr>
          <p:cNvPr id="25" name="Picture Placeholder 2">
            <a:extLst>
              <a:ext uri="{FF2B5EF4-FFF2-40B4-BE49-F238E27FC236}">
                <a16:creationId xmlns:a16="http://schemas.microsoft.com/office/drawing/2014/main" xmlns="" id="{E126BDFA-0B7C-C04E-9B57-456717EB7F02}"/>
              </a:ext>
            </a:extLst>
          </p:cNvPr>
          <p:cNvSpPr>
            <a:spLocks noGrp="1"/>
          </p:cNvSpPr>
          <p:nvPr>
            <p:ph type="pic" sz="quarter" idx="13"/>
          </p:nvPr>
        </p:nvSpPr>
        <p:spPr>
          <a:xfrm>
            <a:off x="685800" y="3194216"/>
            <a:ext cx="1168401" cy="1010469"/>
          </a:xfrm>
          <a:solidFill>
            <a:schemeClr val="bg1"/>
          </a:solidFill>
        </p:spPr>
        <p:txBody>
          <a:bodyPr/>
          <a:lstStyle/>
          <a:p>
            <a:endParaRPr lang="en-US" dirty="0"/>
          </a:p>
        </p:txBody>
      </p:sp>
      <p:sp>
        <p:nvSpPr>
          <p:cNvPr id="26" name="Picture Placeholder 2">
            <a:extLst>
              <a:ext uri="{FF2B5EF4-FFF2-40B4-BE49-F238E27FC236}">
                <a16:creationId xmlns:a16="http://schemas.microsoft.com/office/drawing/2014/main" xmlns="" id="{E2008D3C-3301-F544-B898-B5FBF3B5B32E}"/>
              </a:ext>
            </a:extLst>
          </p:cNvPr>
          <p:cNvSpPr>
            <a:spLocks noGrp="1"/>
          </p:cNvSpPr>
          <p:nvPr>
            <p:ph type="pic" sz="quarter" idx="14"/>
          </p:nvPr>
        </p:nvSpPr>
        <p:spPr>
          <a:xfrm>
            <a:off x="685800" y="4864432"/>
            <a:ext cx="1168401" cy="1010469"/>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2242501" y="3194216"/>
            <a:ext cx="9580691"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xmlns="" id="{F2D01EC0-CF3D-884D-955B-D769EC9BE717}"/>
              </a:ext>
            </a:extLst>
          </p:cNvPr>
          <p:cNvSpPr>
            <a:spLocks noGrp="1"/>
          </p:cNvSpPr>
          <p:nvPr>
            <p:ph type="body" sz="quarter" idx="16"/>
          </p:nvPr>
        </p:nvSpPr>
        <p:spPr>
          <a:xfrm>
            <a:off x="2242502" y="1536805"/>
            <a:ext cx="9580538"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xmlns="" id="{C29B03AD-D8C3-264C-A8DF-4C1A85127BAC}"/>
              </a:ext>
            </a:extLst>
          </p:cNvPr>
          <p:cNvSpPr>
            <a:spLocks noGrp="1"/>
          </p:cNvSpPr>
          <p:nvPr>
            <p:ph type="body" sz="quarter" idx="17"/>
          </p:nvPr>
        </p:nvSpPr>
        <p:spPr>
          <a:xfrm>
            <a:off x="2242501" y="4864432"/>
            <a:ext cx="9580726"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xmlns="" id="{E69C12C2-93C3-0842-B8EB-3C2C30078B75}"/>
              </a:ext>
            </a:extLst>
          </p:cNvPr>
          <p:cNvSpPr>
            <a:spLocks noGrp="1"/>
          </p:cNvSpPr>
          <p:nvPr>
            <p:ph type="sldNum" sz="quarter" idx="19"/>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itle 6">
            <a:extLst>
              <a:ext uri="{FF2B5EF4-FFF2-40B4-BE49-F238E27FC236}">
                <a16:creationId xmlns:a16="http://schemas.microsoft.com/office/drawing/2014/main" xmlns="" id="{E6233335-B7F9-384B-9453-CE82C9BDC8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xmlns="" id="{4FE1B18A-57E4-2E4C-81F7-346328362334}"/>
              </a:ext>
            </a:extLst>
          </p:cNvPr>
          <p:cNvSpPr>
            <a:spLocks noGrp="1"/>
          </p:cNvSpPr>
          <p:nvPr>
            <p:ph type="ftr" sz="quarter" idx="20"/>
          </p:nvPr>
        </p:nvSpPr>
        <p:spPr/>
        <p:txBody>
          <a:bodyPr/>
          <a:lstStyle/>
          <a:p>
            <a:r>
              <a:rPr lang="en-US"/>
              <a:t>Footer</a:t>
            </a:r>
            <a:endParaRPr lang="en-US" dirty="0"/>
          </a:p>
        </p:txBody>
      </p:sp>
      <p:cxnSp>
        <p:nvCxnSpPr>
          <p:cNvPr id="14" name="Straight Connector 13">
            <a:extLst>
              <a:ext uri="{FF2B5EF4-FFF2-40B4-BE49-F238E27FC236}">
                <a16:creationId xmlns:a16="http://schemas.microsoft.com/office/drawing/2014/main" xmlns="" id="{5D8FE754-4BF0-5741-AB02-723D411EADA7}"/>
              </a:ext>
            </a:extLst>
          </p:cNvPr>
          <p:cNvCxnSpPr>
            <a:cxnSpLocks/>
          </p:cNvCxnSpPr>
          <p:nvPr userDrawn="1"/>
        </p:nvCxnSpPr>
        <p:spPr>
          <a:xfrm>
            <a:off x="2049798" y="1536805"/>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FF99594-D132-B343-B1ED-BFD0B028036A}"/>
              </a:ext>
            </a:extLst>
          </p:cNvPr>
          <p:cNvCxnSpPr>
            <a:cxnSpLocks/>
          </p:cNvCxnSpPr>
          <p:nvPr userDrawn="1"/>
        </p:nvCxnSpPr>
        <p:spPr>
          <a:xfrm>
            <a:off x="2049798" y="3194216"/>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E595E7-841F-E14B-B7F8-1C2A953E7270}"/>
              </a:ext>
            </a:extLst>
          </p:cNvPr>
          <p:cNvCxnSpPr>
            <a:cxnSpLocks/>
          </p:cNvCxnSpPr>
          <p:nvPr userDrawn="1"/>
        </p:nvCxnSpPr>
        <p:spPr>
          <a:xfrm>
            <a:off x="2049798" y="4864432"/>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8324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MELINE -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1666303"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xmlns="" id="{780CF7B0-EA2B-434F-9B2A-993AB4726722}"/>
              </a:ext>
            </a:extLst>
          </p:cNvPr>
          <p:cNvSpPr>
            <a:spLocks noGrp="1"/>
          </p:cNvSpPr>
          <p:nvPr>
            <p:ph type="pic" sz="quarter" idx="16"/>
          </p:nvPr>
        </p:nvSpPr>
        <p:spPr>
          <a:xfrm>
            <a:off x="5565116" y="1834512"/>
            <a:ext cx="1378759" cy="1192393"/>
          </a:xfrm>
          <a:solidFill>
            <a:schemeClr val="bg1"/>
          </a:solidFill>
        </p:spPr>
        <p:txBody>
          <a:bodyPr/>
          <a:lstStyle/>
          <a:p>
            <a:endParaRPr lang="en-US" dirty="0"/>
          </a:p>
        </p:txBody>
      </p:sp>
      <p:sp>
        <p:nvSpPr>
          <p:cNvPr id="26" name="Text Placeholder 27">
            <a:extLst>
              <a:ext uri="{FF2B5EF4-FFF2-40B4-BE49-F238E27FC236}">
                <a16:creationId xmlns:a16="http://schemas.microsoft.com/office/drawing/2014/main" xmlns="" id="{203923EF-F6FC-6D49-81C9-69B119D8953B}"/>
              </a:ext>
            </a:extLst>
          </p:cNvPr>
          <p:cNvSpPr>
            <a:spLocks noGrp="1"/>
          </p:cNvSpPr>
          <p:nvPr>
            <p:ph type="body" sz="quarter" idx="18"/>
          </p:nvPr>
        </p:nvSpPr>
        <p:spPr>
          <a:xfrm>
            <a:off x="4886774"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xmlns="" id="{61687008-83E4-FF44-8294-812BBEB14F09}"/>
              </a:ext>
            </a:extLst>
          </p:cNvPr>
          <p:cNvSpPr>
            <a:spLocks noGrp="1"/>
          </p:cNvSpPr>
          <p:nvPr>
            <p:ph type="body" sz="quarter" idx="19"/>
          </p:nvPr>
        </p:nvSpPr>
        <p:spPr>
          <a:xfrm>
            <a:off x="8107246"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xmlns="" id="{F2048F1C-F2E1-6845-AE56-DA7D9FFCA308}"/>
              </a:ext>
            </a:extLst>
          </p:cNvPr>
          <p:cNvSpPr>
            <a:spLocks noGrp="1"/>
          </p:cNvSpPr>
          <p:nvPr>
            <p:ph type="pic" sz="quarter" idx="20"/>
          </p:nvPr>
        </p:nvSpPr>
        <p:spPr>
          <a:xfrm>
            <a:off x="2343624" y="1838644"/>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xmlns="" id="{98DE8E23-BA0F-5448-8D1C-9F6A46562DB6}"/>
              </a:ext>
            </a:extLst>
          </p:cNvPr>
          <p:cNvSpPr>
            <a:spLocks noGrp="1"/>
          </p:cNvSpPr>
          <p:nvPr>
            <p:ph type="pic" sz="quarter" idx="21"/>
          </p:nvPr>
        </p:nvSpPr>
        <p:spPr>
          <a:xfrm>
            <a:off x="8758084" y="1834512"/>
            <a:ext cx="1378759" cy="1192393"/>
          </a:xfrm>
          <a:solidFill>
            <a:schemeClr val="bg1"/>
          </a:solidFill>
        </p:spPr>
        <p:txBody>
          <a:bodyPr/>
          <a:lstStyle/>
          <a:p>
            <a:endParaRPr lang="en-US" dirty="0"/>
          </a:p>
        </p:txBody>
      </p:sp>
      <p:grpSp>
        <p:nvGrpSpPr>
          <p:cNvPr id="16" name="Group 15">
            <a:extLst>
              <a:ext uri="{FF2B5EF4-FFF2-40B4-BE49-F238E27FC236}">
                <a16:creationId xmlns:a16="http://schemas.microsoft.com/office/drawing/2014/main" xmlns="" id="{9AD2D191-EDA7-1A4F-BC1F-B289335EAF29}"/>
              </a:ext>
            </a:extLst>
          </p:cNvPr>
          <p:cNvGrpSpPr/>
          <p:nvPr userDrawn="1"/>
        </p:nvGrpSpPr>
        <p:grpSpPr>
          <a:xfrm>
            <a:off x="2882646" y="3234711"/>
            <a:ext cx="6743700" cy="304800"/>
            <a:chOff x="4086225" y="4271760"/>
            <a:chExt cx="10115550" cy="457200"/>
          </a:xfrm>
        </p:grpSpPr>
        <p:sp>
          <p:nvSpPr>
            <p:cNvPr id="17" name="Oval 16">
              <a:extLst>
                <a:ext uri="{FF2B5EF4-FFF2-40B4-BE49-F238E27FC236}">
                  <a16:creationId xmlns:a16="http://schemas.microsoft.com/office/drawing/2014/main" xmlns="" id="{689CA033-C14E-E046-82ED-9B1ABA20139E}"/>
                </a:ext>
              </a:extLst>
            </p:cNvPr>
            <p:cNvSpPr/>
            <p:nvPr/>
          </p:nvSpPr>
          <p:spPr>
            <a:xfrm>
              <a:off x="8915400"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8" name="Oval 17">
              <a:extLst>
                <a:ext uri="{FF2B5EF4-FFF2-40B4-BE49-F238E27FC236}">
                  <a16:creationId xmlns:a16="http://schemas.microsoft.com/office/drawing/2014/main" xmlns="" id="{67B7F9A3-1104-1A40-86E7-FF058DF8E1A2}"/>
                </a:ext>
              </a:extLst>
            </p:cNvPr>
            <p:cNvSpPr/>
            <p:nvPr/>
          </p:nvSpPr>
          <p:spPr>
            <a:xfrm>
              <a:off x="408622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9" name="Oval 18">
              <a:extLst>
                <a:ext uri="{FF2B5EF4-FFF2-40B4-BE49-F238E27FC236}">
                  <a16:creationId xmlns:a16="http://schemas.microsoft.com/office/drawing/2014/main" xmlns="" id="{E7585444-8DF9-C94E-986A-9F23A1EDF10C}"/>
                </a:ext>
              </a:extLst>
            </p:cNvPr>
            <p:cNvSpPr/>
            <p:nvPr/>
          </p:nvSpPr>
          <p:spPr>
            <a:xfrm>
              <a:off x="1374457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cxnSp>
          <p:nvCxnSpPr>
            <p:cNvPr id="20" name="Straight Connector 19">
              <a:extLst>
                <a:ext uri="{FF2B5EF4-FFF2-40B4-BE49-F238E27FC236}">
                  <a16:creationId xmlns:a16="http://schemas.microsoft.com/office/drawing/2014/main" xmlns="" id="{2DAF98BE-1566-3D4E-AFAD-AE93499F8DC1}"/>
                </a:ext>
              </a:extLst>
            </p:cNvPr>
            <p:cNvCxnSpPr>
              <a:stCxn id="18" idx="6"/>
              <a:endCxn id="17" idx="2"/>
            </p:cNvCxnSpPr>
            <p:nvPr/>
          </p:nvCxnSpPr>
          <p:spPr>
            <a:xfrm>
              <a:off x="4543425"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1AE7B15-F414-2144-A795-2AB5872CC2C5}"/>
                </a:ext>
              </a:extLst>
            </p:cNvPr>
            <p:cNvCxnSpPr>
              <a:stCxn id="17" idx="6"/>
              <a:endCxn id="19" idx="2"/>
            </p:cNvCxnSpPr>
            <p:nvPr/>
          </p:nvCxnSpPr>
          <p:spPr>
            <a:xfrm>
              <a:off x="9372600"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1D8D2BA7-B1F7-D941-865F-9AF39586692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1DD005D8-C143-F541-A580-2FEC5454D916}"/>
              </a:ext>
            </a:extLst>
          </p:cNvPr>
          <p:cNvSpPr>
            <a:spLocks noGrp="1"/>
          </p:cNvSpPr>
          <p:nvPr>
            <p:ph type="sldNum" sz="quarter" idx="2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0170ECE1-1435-E649-9D8F-C412140E7DA1}"/>
              </a:ext>
            </a:extLst>
          </p:cNvPr>
          <p:cNvSpPr>
            <a:spLocks noGrp="1"/>
          </p:cNvSpPr>
          <p:nvPr>
            <p:ph type="ftr" sz="quarter" idx="24"/>
          </p:nvPr>
        </p:nvSpPr>
        <p:spPr/>
        <p:txBody>
          <a:bodyPr/>
          <a:lstStyle/>
          <a:p>
            <a:r>
              <a:rPr lang="en-US"/>
              <a:t>Footer</a:t>
            </a:r>
            <a:endParaRPr lang="en-US" dirty="0"/>
          </a:p>
        </p:txBody>
      </p:sp>
    </p:spTree>
    <p:extLst>
      <p:ext uri="{BB962C8B-B14F-4D97-AF65-F5344CB8AC3E}">
        <p14:creationId xmlns:p14="http://schemas.microsoft.com/office/powerpoint/2010/main" val="1969788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5519950" y="2095150"/>
            <a:ext cx="6303242" cy="2667701"/>
          </a:xfrm>
          <a:prstGeom prst="rect">
            <a:avLst/>
          </a:prstGeom>
        </p:spPr>
        <p:txBody>
          <a:bodyPr anchor="ctr"/>
          <a:lstStyle>
            <a:lvl1pPr marL="0" indent="0" algn="l">
              <a:lnSpc>
                <a:spcPct val="100000"/>
              </a:lnSpc>
              <a:buNone/>
              <a:defRPr sz="48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xmlns="" id="{2E8D6957-8385-BA41-AC67-96E9BF1EE284}"/>
              </a:ext>
            </a:extLst>
          </p:cNvPr>
          <p:cNvSpPr>
            <a:spLocks noGrp="1"/>
          </p:cNvSpPr>
          <p:nvPr>
            <p:ph type="body" sz="quarter" idx="13" hasCustomPrompt="1"/>
          </p:nvPr>
        </p:nvSpPr>
        <p:spPr>
          <a:xfrm>
            <a:off x="685799" y="2095150"/>
            <a:ext cx="4443983" cy="2667701"/>
          </a:xfrm>
        </p:spPr>
        <p:txBody>
          <a:bodyPr anchor="ctr"/>
          <a:lstStyle>
            <a:lvl1pPr algn="ctr">
              <a:defRPr sz="11000" b="1">
                <a:solidFill>
                  <a:schemeClr val="tx1"/>
                </a:solidFill>
                <a:latin typeface="+mj-lt"/>
              </a:defRPr>
            </a:lvl1pPr>
          </a:lstStyle>
          <a:p>
            <a:pPr lvl="0"/>
            <a:r>
              <a:rPr lang="en-US" dirty="0"/>
              <a:t>00%</a:t>
            </a:r>
          </a:p>
        </p:txBody>
      </p:sp>
      <p:sp>
        <p:nvSpPr>
          <p:cNvPr id="7" name="Slide Number Placeholder 6">
            <a:extLst>
              <a:ext uri="{FF2B5EF4-FFF2-40B4-BE49-F238E27FC236}">
                <a16:creationId xmlns:a16="http://schemas.microsoft.com/office/drawing/2014/main" xmlns="" id="{5F76ABBC-3139-584D-9469-11ECCE91FFB3}"/>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Title 3">
            <a:extLst>
              <a:ext uri="{FF2B5EF4-FFF2-40B4-BE49-F238E27FC236}">
                <a16:creationId xmlns:a16="http://schemas.microsoft.com/office/drawing/2014/main" xmlns="" id="{AD9DB4DE-FDE9-EE44-862E-5A9C36031A15}"/>
              </a:ext>
            </a:extLst>
          </p:cNvPr>
          <p:cNvSpPr>
            <a:spLocks noGrp="1"/>
          </p:cNvSpPr>
          <p:nvPr>
            <p:ph type="title"/>
          </p:nvPr>
        </p:nvSpPr>
        <p:spPr/>
        <p:txBody>
          <a:bodyPr/>
          <a:lstStyle/>
          <a:p>
            <a:r>
              <a:rPr lang="en-US" dirty="0"/>
              <a:t>Click to edit Master title style</a:t>
            </a:r>
          </a:p>
        </p:txBody>
      </p:sp>
      <p:sp>
        <p:nvSpPr>
          <p:cNvPr id="9" name="Rectangle 8">
            <a:extLst>
              <a:ext uri="{FF2B5EF4-FFF2-40B4-BE49-F238E27FC236}">
                <a16:creationId xmlns:a16="http://schemas.microsoft.com/office/drawing/2014/main" xmlns="" id="{1AE2CCC3-F479-E842-AE3C-887D18A9310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xmlns="" id="{B06628BD-DF26-894A-8C0F-D0132CE6573B}"/>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5" name="Footer Placeholder 4">
            <a:extLst>
              <a:ext uri="{FF2B5EF4-FFF2-40B4-BE49-F238E27FC236}">
                <a16:creationId xmlns:a16="http://schemas.microsoft.com/office/drawing/2014/main" xmlns="" id="{AD9947CB-FACB-0840-AFD5-E6B6576284A3}"/>
              </a:ext>
            </a:extLst>
          </p:cNvPr>
          <p:cNvSpPr>
            <a:spLocks noGrp="1"/>
          </p:cNvSpPr>
          <p:nvPr>
            <p:ph type="ftr" sz="quarter" idx="16"/>
          </p:nvPr>
        </p:nvSpPr>
        <p:spPr/>
        <p:txBody>
          <a:bodyPr/>
          <a:lstStyle/>
          <a:p>
            <a:r>
              <a:rPr lang="en-US"/>
              <a:t>Footer</a:t>
            </a:r>
            <a:endParaRPr lang="en-US" dirty="0"/>
          </a:p>
        </p:txBody>
      </p:sp>
    </p:spTree>
    <p:extLst>
      <p:ext uri="{BB962C8B-B14F-4D97-AF65-F5344CB8AC3E}">
        <p14:creationId xmlns:p14="http://schemas.microsoft.com/office/powerpoint/2010/main" val="41295582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ATA - 2">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5268944" y="18415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xmlns="" id="{2E8D6957-8385-BA41-AC67-96E9BF1EE284}"/>
              </a:ext>
            </a:extLst>
          </p:cNvPr>
          <p:cNvSpPr>
            <a:spLocks noGrp="1"/>
          </p:cNvSpPr>
          <p:nvPr>
            <p:ph type="body" sz="quarter" idx="13" hasCustomPrompt="1"/>
          </p:nvPr>
        </p:nvSpPr>
        <p:spPr>
          <a:xfrm>
            <a:off x="2916959" y="1841500"/>
            <a:ext cx="1955801" cy="1168400"/>
          </a:xfrm>
        </p:spPr>
        <p:txBody>
          <a:bodyPr anchor="ctr"/>
          <a:lstStyle>
            <a:lvl1pPr algn="r">
              <a:defRPr sz="6400" b="1">
                <a:solidFill>
                  <a:schemeClr val="tx1"/>
                </a:solidFill>
                <a:latin typeface="+mj-lt"/>
              </a:defRPr>
            </a:lvl1pPr>
          </a:lstStyle>
          <a:p>
            <a:pPr lvl="0"/>
            <a:r>
              <a:rPr lang="en-US" dirty="0"/>
              <a:t>00%</a:t>
            </a:r>
          </a:p>
        </p:txBody>
      </p:sp>
      <p:cxnSp>
        <p:nvCxnSpPr>
          <p:cNvPr id="8" name="Straight Connector 7">
            <a:extLst>
              <a:ext uri="{FF2B5EF4-FFF2-40B4-BE49-F238E27FC236}">
                <a16:creationId xmlns:a16="http://schemas.microsoft.com/office/drawing/2014/main" xmlns="" id="{33969DCB-4232-0143-8615-239FE22DC0C8}"/>
              </a:ext>
            </a:extLst>
          </p:cNvPr>
          <p:cNvCxnSpPr/>
          <p:nvPr userDrawn="1"/>
        </p:nvCxnSpPr>
        <p:spPr>
          <a:xfrm>
            <a:off x="5064192" y="38481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2034FFC-B08A-4749-B12F-394D3C4CCEBB}"/>
              </a:ext>
            </a:extLst>
          </p:cNvPr>
          <p:cNvCxnSpPr/>
          <p:nvPr userDrawn="1"/>
        </p:nvCxnSpPr>
        <p:spPr>
          <a:xfrm>
            <a:off x="5066417" y="18415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xmlns="" id="{438D2998-A776-3D49-80B7-2C974A4F8630}"/>
              </a:ext>
            </a:extLst>
          </p:cNvPr>
          <p:cNvSpPr>
            <a:spLocks noGrp="1"/>
          </p:cNvSpPr>
          <p:nvPr>
            <p:ph type="body" sz="quarter" idx="14" hasCustomPrompt="1"/>
          </p:nvPr>
        </p:nvSpPr>
        <p:spPr>
          <a:xfrm>
            <a:off x="2916959" y="3849928"/>
            <a:ext cx="1955802" cy="1168400"/>
          </a:xfrm>
        </p:spPr>
        <p:txBody>
          <a:bodyPr anchor="ctr"/>
          <a:lstStyle>
            <a:lvl1pPr algn="r">
              <a:defRPr sz="6400" b="1">
                <a:solidFill>
                  <a:schemeClr val="tx1"/>
                </a:solidFill>
                <a:latin typeface="+mj-lt"/>
              </a:defRPr>
            </a:lvl1pPr>
          </a:lstStyle>
          <a:p>
            <a:pPr lvl="0"/>
            <a:r>
              <a:rPr lang="en-US" dirty="0"/>
              <a:t>00%</a:t>
            </a:r>
          </a:p>
        </p:txBody>
      </p:sp>
      <p:sp>
        <p:nvSpPr>
          <p:cNvPr id="15" name="Text Placeholder 3">
            <a:extLst>
              <a:ext uri="{FF2B5EF4-FFF2-40B4-BE49-F238E27FC236}">
                <a16:creationId xmlns:a16="http://schemas.microsoft.com/office/drawing/2014/main" xmlns="" id="{6BE14881-CE3B-A941-B45C-92918736AAF2}"/>
              </a:ext>
            </a:extLst>
          </p:cNvPr>
          <p:cNvSpPr>
            <a:spLocks noGrp="1"/>
          </p:cNvSpPr>
          <p:nvPr>
            <p:ph type="body" sz="quarter" idx="15"/>
          </p:nvPr>
        </p:nvSpPr>
        <p:spPr>
          <a:xfrm>
            <a:off x="5268944" y="38481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7" name="Slide Number Placeholder 6">
            <a:extLst>
              <a:ext uri="{FF2B5EF4-FFF2-40B4-BE49-F238E27FC236}">
                <a16:creationId xmlns:a16="http://schemas.microsoft.com/office/drawing/2014/main" xmlns="" id="{6A8D8E51-1272-D34C-A0D9-007837EBA8A9}"/>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pic>
        <p:nvPicPr>
          <p:cNvPr id="9" name="Picture 8">
            <a:extLst>
              <a:ext uri="{FF2B5EF4-FFF2-40B4-BE49-F238E27FC236}">
                <a16:creationId xmlns:a16="http://schemas.microsoft.com/office/drawing/2014/main" xmlns="" id="{AFC496C3-AFEE-F04B-B71E-22F034AC71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051" b="19536"/>
          <a:stretch/>
        </p:blipFill>
        <p:spPr>
          <a:xfrm>
            <a:off x="282302" y="-1"/>
            <a:ext cx="1635760" cy="6858001"/>
          </a:xfrm>
          <a:prstGeom prst="rect">
            <a:avLst/>
          </a:prstGeom>
        </p:spPr>
      </p:pic>
      <p:sp>
        <p:nvSpPr>
          <p:cNvPr id="5" name="Footer Placeholder 4">
            <a:extLst>
              <a:ext uri="{FF2B5EF4-FFF2-40B4-BE49-F238E27FC236}">
                <a16:creationId xmlns:a16="http://schemas.microsoft.com/office/drawing/2014/main" xmlns="" id="{8B7F7372-2F24-D44D-A081-9DE9F7E0731E}"/>
              </a:ext>
            </a:extLst>
          </p:cNvPr>
          <p:cNvSpPr>
            <a:spLocks noGrp="1"/>
          </p:cNvSpPr>
          <p:nvPr>
            <p:ph type="ftr" sz="quarter" idx="18"/>
          </p:nvPr>
        </p:nvSpPr>
        <p:spPr>
          <a:xfrm>
            <a:off x="2916958" y="6248400"/>
            <a:ext cx="7687034" cy="304800"/>
          </a:xfrm>
        </p:spPr>
        <p:txBody>
          <a:bodyPr/>
          <a:lstStyle/>
          <a:p>
            <a:r>
              <a:rPr lang="en-US"/>
              <a:t>Footer</a:t>
            </a:r>
            <a:endParaRPr lang="en-US" dirty="0"/>
          </a:p>
        </p:txBody>
      </p:sp>
      <p:sp>
        <p:nvSpPr>
          <p:cNvPr id="10" name="Title 9">
            <a:extLst>
              <a:ext uri="{FF2B5EF4-FFF2-40B4-BE49-F238E27FC236}">
                <a16:creationId xmlns:a16="http://schemas.microsoft.com/office/drawing/2014/main" xmlns="" id="{07FDA30D-D15A-2E47-90D0-24E5610C870D}"/>
              </a:ext>
            </a:extLst>
          </p:cNvPr>
          <p:cNvSpPr>
            <a:spLocks noGrp="1"/>
          </p:cNvSpPr>
          <p:nvPr>
            <p:ph type="title"/>
          </p:nvPr>
        </p:nvSpPr>
        <p:spPr>
          <a:xfrm>
            <a:off x="2916958" y="365760"/>
            <a:ext cx="8906233" cy="603504"/>
          </a:xfrm>
        </p:spPr>
        <p:txBody>
          <a:bodyPr/>
          <a:lstStyle/>
          <a:p>
            <a:r>
              <a:rPr lang="en-US" dirty="0"/>
              <a:t>Click to edit Master title style</a:t>
            </a:r>
          </a:p>
        </p:txBody>
      </p:sp>
    </p:spTree>
    <p:extLst>
      <p:ext uri="{BB962C8B-B14F-4D97-AF65-F5344CB8AC3E}">
        <p14:creationId xmlns:p14="http://schemas.microsoft.com/office/powerpoint/2010/main" val="19052712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ATA CHART - 1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Chart Placeholder 19">
            <a:extLst>
              <a:ext uri="{FF2B5EF4-FFF2-40B4-BE49-F238E27FC236}">
                <a16:creationId xmlns:a16="http://schemas.microsoft.com/office/drawing/2014/main" xmlns="" id="{74B732FC-5649-0E42-A416-47988564D6DA}"/>
              </a:ext>
            </a:extLst>
          </p:cNvPr>
          <p:cNvSpPr>
            <a:spLocks noGrp="1"/>
          </p:cNvSpPr>
          <p:nvPr>
            <p:ph type="chart" sz="quarter" idx="13"/>
          </p:nvPr>
        </p:nvSpPr>
        <p:spPr>
          <a:xfrm>
            <a:off x="4191000" y="2421930"/>
            <a:ext cx="4114800" cy="3527770"/>
          </a:xfrm>
        </p:spPr>
        <p:txBody>
          <a:bodyPr/>
          <a:lstStyle/>
          <a:p>
            <a:endParaRPr lang="en-US"/>
          </a:p>
        </p:txBody>
      </p:sp>
      <p:sp>
        <p:nvSpPr>
          <p:cNvPr id="28" name="Text Placeholder 27">
            <a:extLst>
              <a:ext uri="{FF2B5EF4-FFF2-40B4-BE49-F238E27FC236}">
                <a16:creationId xmlns:a16="http://schemas.microsoft.com/office/drawing/2014/main" xmlns="" id="{8BBC26E3-E298-6949-B6C2-A3B01686DB5D}"/>
              </a:ext>
            </a:extLst>
          </p:cNvPr>
          <p:cNvSpPr>
            <a:spLocks noGrp="1"/>
          </p:cNvSpPr>
          <p:nvPr>
            <p:ph type="body" sz="quarter" idx="14" hasCustomPrompt="1"/>
          </p:nvPr>
        </p:nvSpPr>
        <p:spPr>
          <a:xfrm>
            <a:off x="685800" y="1463040"/>
            <a:ext cx="11137392" cy="660400"/>
          </a:xfrm>
        </p:spPr>
        <p:txBody>
          <a:bodyPr anchor="ctr"/>
          <a:lstStyle>
            <a:lvl1pPr algn="ctr">
              <a:defRPr/>
            </a:lvl1pPr>
            <a:lvl2pPr marL="0" indent="0" algn="ctr">
              <a:buNone/>
              <a:defRPr/>
            </a:lvl2pPr>
            <a:lvl3pPr algn="ctr">
              <a:defRPr/>
            </a:lvl3pPr>
            <a:lvl4pPr algn="ctr">
              <a:defRPr/>
            </a:lvl4pPr>
            <a:lvl5pPr algn="ctr">
              <a:defRPr/>
            </a:lvl5pPr>
          </a:lstStyle>
          <a:p>
            <a:pPr lvl="1"/>
            <a:r>
              <a:rPr lang="en-US" dirty="0"/>
              <a:t>Second level</a:t>
            </a:r>
          </a:p>
        </p:txBody>
      </p:sp>
      <p:sp>
        <p:nvSpPr>
          <p:cNvPr id="29" name="Text Placeholder 27">
            <a:extLst>
              <a:ext uri="{FF2B5EF4-FFF2-40B4-BE49-F238E27FC236}">
                <a16:creationId xmlns:a16="http://schemas.microsoft.com/office/drawing/2014/main" xmlns="" id="{2182135E-BB58-504A-8CA1-DC79BFDC9760}"/>
              </a:ext>
            </a:extLst>
          </p:cNvPr>
          <p:cNvSpPr>
            <a:spLocks noGrp="1"/>
          </p:cNvSpPr>
          <p:nvPr>
            <p:ph type="body" sz="quarter" idx="15"/>
          </p:nvPr>
        </p:nvSpPr>
        <p:spPr>
          <a:xfrm>
            <a:off x="1173731" y="5005629"/>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xmlns="" id="{04D62AED-963B-DD46-8AD6-39421FB3091C}"/>
              </a:ext>
            </a:extLst>
          </p:cNvPr>
          <p:cNvSpPr>
            <a:spLocks noGrp="1"/>
          </p:cNvSpPr>
          <p:nvPr>
            <p:ph type="body" sz="quarter" idx="16"/>
          </p:nvPr>
        </p:nvSpPr>
        <p:spPr>
          <a:xfrm>
            <a:off x="1173731" y="3713779"/>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xmlns="" id="{F124FBBA-1393-004A-99D8-E55F18E3377C}"/>
              </a:ext>
            </a:extLst>
          </p:cNvPr>
          <p:cNvSpPr>
            <a:spLocks noGrp="1"/>
          </p:cNvSpPr>
          <p:nvPr>
            <p:ph type="body" sz="quarter" idx="17"/>
          </p:nvPr>
        </p:nvSpPr>
        <p:spPr>
          <a:xfrm>
            <a:off x="1173730" y="2421930"/>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2" name="Text Placeholder 27">
            <a:extLst>
              <a:ext uri="{FF2B5EF4-FFF2-40B4-BE49-F238E27FC236}">
                <a16:creationId xmlns:a16="http://schemas.microsoft.com/office/drawing/2014/main" xmlns="" id="{ADD44797-1CA4-0E4F-A7ED-C8D85A4300A5}"/>
              </a:ext>
            </a:extLst>
          </p:cNvPr>
          <p:cNvSpPr>
            <a:spLocks noGrp="1"/>
          </p:cNvSpPr>
          <p:nvPr>
            <p:ph type="body" sz="quarter" idx="18"/>
          </p:nvPr>
        </p:nvSpPr>
        <p:spPr>
          <a:xfrm>
            <a:off x="8538805" y="500583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3" name="Text Placeholder 27">
            <a:extLst>
              <a:ext uri="{FF2B5EF4-FFF2-40B4-BE49-F238E27FC236}">
                <a16:creationId xmlns:a16="http://schemas.microsoft.com/office/drawing/2014/main" xmlns="" id="{4F5E9C07-67ED-364E-9F31-24100542F9F7}"/>
              </a:ext>
            </a:extLst>
          </p:cNvPr>
          <p:cNvSpPr>
            <a:spLocks noGrp="1"/>
          </p:cNvSpPr>
          <p:nvPr>
            <p:ph type="body" sz="quarter" idx="19"/>
          </p:nvPr>
        </p:nvSpPr>
        <p:spPr>
          <a:xfrm>
            <a:off x="8538805" y="371398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4" name="Text Placeholder 27">
            <a:extLst>
              <a:ext uri="{FF2B5EF4-FFF2-40B4-BE49-F238E27FC236}">
                <a16:creationId xmlns:a16="http://schemas.microsoft.com/office/drawing/2014/main" xmlns="" id="{2F00007C-60B2-CA49-BF19-0079BC9A0336}"/>
              </a:ext>
            </a:extLst>
          </p:cNvPr>
          <p:cNvSpPr>
            <a:spLocks noGrp="1"/>
          </p:cNvSpPr>
          <p:nvPr>
            <p:ph type="body" sz="quarter" idx="20"/>
          </p:nvPr>
        </p:nvSpPr>
        <p:spPr>
          <a:xfrm>
            <a:off x="8538804" y="2422139"/>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xmlns="" id="{5FFAC037-72EA-DA43-A67B-07E2437BFD48}"/>
              </a:ext>
            </a:extLst>
          </p:cNvPr>
          <p:cNvSpPr>
            <a:spLocks noGrp="1"/>
          </p:cNvSpPr>
          <p:nvPr>
            <p:ph type="ftr" sz="quarter" idx="21"/>
          </p:nvPr>
        </p:nvSpPr>
        <p:spPr/>
        <p:txBody>
          <a:bodyPr/>
          <a:lstStyle/>
          <a:p>
            <a:r>
              <a:rPr lang="en-US"/>
              <a:t>Footer</a:t>
            </a:r>
            <a:endParaRPr lang="en-US" dirty="0"/>
          </a:p>
        </p:txBody>
      </p:sp>
    </p:spTree>
    <p:extLst>
      <p:ext uri="{BB962C8B-B14F-4D97-AF65-F5344CB8AC3E}">
        <p14:creationId xmlns:p14="http://schemas.microsoft.com/office/powerpoint/2010/main" val="16164367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ATA CHART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5522298" y="1898164"/>
            <a:ext cx="6300894" cy="3556000"/>
          </a:xfrm>
          <a:prstGeom prst="rect">
            <a:avLst/>
          </a:prstGeom>
        </p:spPr>
        <p:txBody>
          <a:bodyPr anchor="ctr"/>
          <a:lstStyle>
            <a:lvl1pPr marL="0" indent="0" algn="l">
              <a:lnSpc>
                <a:spcPct val="150000"/>
              </a:lnSpc>
              <a:buNone/>
              <a:defRPr sz="1900">
                <a:solidFill>
                  <a:schemeClr val="tx1"/>
                </a:solidFill>
                <a:latin typeface="+mn-lt"/>
              </a:defRPr>
            </a:lvl1pPr>
          </a:lstStyle>
          <a:p>
            <a:pPr lvl="0"/>
            <a:endParaRPr lang="en-US" dirty="0"/>
          </a:p>
        </p:txBody>
      </p:sp>
      <p:sp>
        <p:nvSpPr>
          <p:cNvPr id="2" name="Title 1">
            <a:extLst>
              <a:ext uri="{FF2B5EF4-FFF2-40B4-BE49-F238E27FC236}">
                <a16:creationId xmlns:a16="http://schemas.microsoft.com/office/drawing/2014/main" xmlns="" id="{C3081686-9B4E-2F4F-8D10-69023E75F9DD}"/>
              </a:ext>
            </a:extLst>
          </p:cNvPr>
          <p:cNvSpPr>
            <a:spLocks noGrp="1"/>
          </p:cNvSpPr>
          <p:nvPr>
            <p:ph type="title"/>
          </p:nvPr>
        </p:nvSpPr>
        <p:spPr/>
        <p:txBody>
          <a:bodyPr/>
          <a:lstStyle/>
          <a:p>
            <a:r>
              <a:rPr lang="en-US" dirty="0"/>
              <a:t>Click to edit Master title style</a:t>
            </a:r>
          </a:p>
        </p:txBody>
      </p:sp>
      <p:sp>
        <p:nvSpPr>
          <p:cNvPr id="20" name="Chart Placeholder 19">
            <a:extLst>
              <a:ext uri="{FF2B5EF4-FFF2-40B4-BE49-F238E27FC236}">
                <a16:creationId xmlns:a16="http://schemas.microsoft.com/office/drawing/2014/main" xmlns="" id="{DB6197CF-C3DD-594E-BB1B-7B07D7495D0C}"/>
              </a:ext>
            </a:extLst>
          </p:cNvPr>
          <p:cNvSpPr>
            <a:spLocks noGrp="1"/>
          </p:cNvSpPr>
          <p:nvPr>
            <p:ph type="chart" sz="quarter" idx="13"/>
          </p:nvPr>
        </p:nvSpPr>
        <p:spPr>
          <a:xfrm>
            <a:off x="685800" y="1898164"/>
            <a:ext cx="4435773" cy="3556000"/>
          </a:xfrm>
        </p:spPr>
        <p:txBody>
          <a:bodyPr/>
          <a:lstStyle/>
          <a:p>
            <a:endParaRPr lang="en-US" dirty="0"/>
          </a:p>
        </p:txBody>
      </p:sp>
      <p:sp>
        <p:nvSpPr>
          <p:cNvPr id="7" name="Slide Number Placeholder 6">
            <a:extLst>
              <a:ext uri="{FF2B5EF4-FFF2-40B4-BE49-F238E27FC236}">
                <a16:creationId xmlns:a16="http://schemas.microsoft.com/office/drawing/2014/main" xmlns="" id="{5BEC92AC-3BB2-0643-954A-0D62DA3CAFB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4994B978-C3C7-734F-B333-2F36FF25B2A6}"/>
              </a:ext>
            </a:extLst>
          </p:cNvPr>
          <p:cNvSpPr>
            <a:spLocks noGrp="1"/>
          </p:cNvSpPr>
          <p:nvPr>
            <p:ph type="ftr" sz="quarter" idx="16"/>
          </p:nvPr>
        </p:nvSpPr>
        <p:spPr/>
        <p:txBody>
          <a:bodyPr/>
          <a:lstStyle/>
          <a:p>
            <a:r>
              <a:rPr lang="en-US"/>
              <a:t>Footer</a:t>
            </a:r>
            <a:endParaRPr lang="en-US" dirty="0"/>
          </a:p>
        </p:txBody>
      </p:sp>
    </p:spTree>
    <p:extLst>
      <p:ext uri="{BB962C8B-B14F-4D97-AF65-F5344CB8AC3E}">
        <p14:creationId xmlns:p14="http://schemas.microsoft.com/office/powerpoint/2010/main" val="119043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ATA CHART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xmlns="" id="{B3168FB4-4C17-9E48-A067-381F505CFCC9}"/>
              </a:ext>
            </a:extLst>
          </p:cNvPr>
          <p:cNvSpPr>
            <a:spLocks noGrp="1"/>
          </p:cNvSpPr>
          <p:nvPr>
            <p:ph type="body" sz="quarter" idx="15"/>
          </p:nvPr>
        </p:nvSpPr>
        <p:spPr>
          <a:xfrm>
            <a:off x="24475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7" name="Text Placeholder 27">
            <a:extLst>
              <a:ext uri="{FF2B5EF4-FFF2-40B4-BE49-F238E27FC236}">
                <a16:creationId xmlns:a16="http://schemas.microsoft.com/office/drawing/2014/main" xmlns="" id="{6F9F0542-1195-264E-89B8-E164B58C5A5C}"/>
              </a:ext>
            </a:extLst>
          </p:cNvPr>
          <p:cNvSpPr>
            <a:spLocks noGrp="1"/>
          </p:cNvSpPr>
          <p:nvPr>
            <p:ph type="body" sz="quarter" idx="16"/>
          </p:nvPr>
        </p:nvSpPr>
        <p:spPr>
          <a:xfrm>
            <a:off x="24475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8" name="Text Placeholder 27">
            <a:extLst>
              <a:ext uri="{FF2B5EF4-FFF2-40B4-BE49-F238E27FC236}">
                <a16:creationId xmlns:a16="http://schemas.microsoft.com/office/drawing/2014/main" xmlns="" id="{B2F4BAC6-C8D5-E543-80C4-089186357BB7}"/>
              </a:ext>
            </a:extLst>
          </p:cNvPr>
          <p:cNvSpPr>
            <a:spLocks noGrp="1"/>
          </p:cNvSpPr>
          <p:nvPr>
            <p:ph type="body" sz="quarter" idx="17"/>
          </p:nvPr>
        </p:nvSpPr>
        <p:spPr>
          <a:xfrm>
            <a:off x="82387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9" name="Text Placeholder 27">
            <a:extLst>
              <a:ext uri="{FF2B5EF4-FFF2-40B4-BE49-F238E27FC236}">
                <a16:creationId xmlns:a16="http://schemas.microsoft.com/office/drawing/2014/main" xmlns="" id="{6D03709F-C398-0646-A61C-23669DD686E0}"/>
              </a:ext>
            </a:extLst>
          </p:cNvPr>
          <p:cNvSpPr>
            <a:spLocks noGrp="1"/>
          </p:cNvSpPr>
          <p:nvPr>
            <p:ph type="body" sz="quarter" idx="18"/>
          </p:nvPr>
        </p:nvSpPr>
        <p:spPr>
          <a:xfrm>
            <a:off x="82387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1" name="Chart Placeholder 39">
            <a:extLst>
              <a:ext uri="{FF2B5EF4-FFF2-40B4-BE49-F238E27FC236}">
                <a16:creationId xmlns:a16="http://schemas.microsoft.com/office/drawing/2014/main" xmlns="" id="{37FD8234-26A8-B64E-B9F7-6E950095F728}"/>
              </a:ext>
            </a:extLst>
          </p:cNvPr>
          <p:cNvSpPr>
            <a:spLocks noGrp="1"/>
          </p:cNvSpPr>
          <p:nvPr>
            <p:ph type="chart" sz="quarter" idx="20"/>
          </p:nvPr>
        </p:nvSpPr>
        <p:spPr>
          <a:xfrm>
            <a:off x="6477000" y="1910119"/>
            <a:ext cx="1574800" cy="1540398"/>
          </a:xfrm>
        </p:spPr>
        <p:txBody>
          <a:bodyPr/>
          <a:lstStyle/>
          <a:p>
            <a:endParaRPr lang="en-US"/>
          </a:p>
        </p:txBody>
      </p:sp>
      <p:sp>
        <p:nvSpPr>
          <p:cNvPr id="42" name="Chart Placeholder 39">
            <a:extLst>
              <a:ext uri="{FF2B5EF4-FFF2-40B4-BE49-F238E27FC236}">
                <a16:creationId xmlns:a16="http://schemas.microsoft.com/office/drawing/2014/main" xmlns="" id="{82573EE2-7E5D-6848-9B84-3BBB1016ACFB}"/>
              </a:ext>
            </a:extLst>
          </p:cNvPr>
          <p:cNvSpPr>
            <a:spLocks noGrp="1"/>
          </p:cNvSpPr>
          <p:nvPr>
            <p:ph type="chart" sz="quarter" idx="21"/>
          </p:nvPr>
        </p:nvSpPr>
        <p:spPr>
          <a:xfrm>
            <a:off x="6477000" y="3944714"/>
            <a:ext cx="1574800" cy="1540398"/>
          </a:xfrm>
        </p:spPr>
        <p:txBody>
          <a:bodyPr/>
          <a:lstStyle/>
          <a:p>
            <a:endParaRPr lang="en-US"/>
          </a:p>
        </p:txBody>
      </p:sp>
      <p:sp>
        <p:nvSpPr>
          <p:cNvPr id="43" name="Chart Placeholder 39">
            <a:extLst>
              <a:ext uri="{FF2B5EF4-FFF2-40B4-BE49-F238E27FC236}">
                <a16:creationId xmlns:a16="http://schemas.microsoft.com/office/drawing/2014/main" xmlns="" id="{C4F2232A-0FD0-F541-B229-744A8344FD0B}"/>
              </a:ext>
            </a:extLst>
          </p:cNvPr>
          <p:cNvSpPr>
            <a:spLocks noGrp="1"/>
          </p:cNvSpPr>
          <p:nvPr>
            <p:ph type="chart" sz="quarter" idx="22"/>
          </p:nvPr>
        </p:nvSpPr>
        <p:spPr>
          <a:xfrm>
            <a:off x="685800" y="3942120"/>
            <a:ext cx="1574800" cy="1540398"/>
          </a:xfrm>
        </p:spPr>
        <p:txBody>
          <a:bodyPr/>
          <a:lstStyle/>
          <a:p>
            <a:endParaRPr lang="en-US"/>
          </a:p>
        </p:txBody>
      </p:sp>
      <p:sp>
        <p:nvSpPr>
          <p:cNvPr id="44" name="Chart Placeholder 39">
            <a:extLst>
              <a:ext uri="{FF2B5EF4-FFF2-40B4-BE49-F238E27FC236}">
                <a16:creationId xmlns:a16="http://schemas.microsoft.com/office/drawing/2014/main" xmlns="" id="{EE41E718-1070-B34A-82FC-ECB080E3CE82}"/>
              </a:ext>
            </a:extLst>
          </p:cNvPr>
          <p:cNvSpPr>
            <a:spLocks noGrp="1"/>
          </p:cNvSpPr>
          <p:nvPr>
            <p:ph type="chart" sz="quarter" idx="19"/>
          </p:nvPr>
        </p:nvSpPr>
        <p:spPr>
          <a:xfrm>
            <a:off x="685800" y="1910119"/>
            <a:ext cx="1574800" cy="1540398"/>
          </a:xfrm>
        </p:spPr>
        <p:txBody>
          <a:bodyPr/>
          <a:lstStyle/>
          <a:p>
            <a:endParaRPr lang="en-US" dirty="0"/>
          </a:p>
        </p:txBody>
      </p:sp>
      <p:sp>
        <p:nvSpPr>
          <p:cNvPr id="6" name="Slide Number Placeholder 5">
            <a:extLst>
              <a:ext uri="{FF2B5EF4-FFF2-40B4-BE49-F238E27FC236}">
                <a16:creationId xmlns:a16="http://schemas.microsoft.com/office/drawing/2014/main" xmlns="" id="{ADABAEA5-84D2-3448-BDB9-DD6228892D25}"/>
              </a:ext>
            </a:extLst>
          </p:cNvPr>
          <p:cNvSpPr>
            <a:spLocks noGrp="1"/>
          </p:cNvSpPr>
          <p:nvPr>
            <p:ph type="sldNum" sz="quarter" idx="2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0A1CFC95-E24F-974F-BF57-DEBBD05168BE}"/>
              </a:ext>
            </a:extLst>
          </p:cNvPr>
          <p:cNvSpPr>
            <a:spLocks noGrp="1"/>
          </p:cNvSpPr>
          <p:nvPr>
            <p:ph type="ftr" sz="quarter" idx="25"/>
          </p:nvPr>
        </p:nvSpPr>
        <p:spPr/>
        <p:txBody>
          <a:bodyPr/>
          <a:lstStyle/>
          <a:p>
            <a:r>
              <a:rPr lang="en-US"/>
              <a:t>Footer</a:t>
            </a:r>
            <a:endParaRPr lang="en-US" dirty="0"/>
          </a:p>
        </p:txBody>
      </p:sp>
    </p:spTree>
    <p:extLst>
      <p:ext uri="{BB962C8B-B14F-4D97-AF65-F5344CB8AC3E}">
        <p14:creationId xmlns:p14="http://schemas.microsoft.com/office/powerpoint/2010/main" val="71189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4B382-E267-5E42-A102-AA4C01C925CF}"/>
              </a:ext>
            </a:extLst>
          </p:cNvPr>
          <p:cNvSpPr>
            <a:spLocks noGrp="1"/>
          </p:cNvSpPr>
          <p:nvPr>
            <p:ph type="title"/>
          </p:nvPr>
        </p:nvSpPr>
        <p:spPr>
          <a:xfrm>
            <a:off x="2916958" y="365760"/>
            <a:ext cx="890928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63EC5CE7-5CC2-8641-95FC-A8C1863D999D}"/>
              </a:ext>
            </a:extLst>
          </p:cNvPr>
          <p:cNvSpPr>
            <a:spLocks noGrp="1"/>
          </p:cNvSpPr>
          <p:nvPr>
            <p:ph type="body" sz="quarter" idx="13"/>
          </p:nvPr>
        </p:nvSpPr>
        <p:spPr>
          <a:xfrm>
            <a:off x="2916958" y="1463040"/>
            <a:ext cx="8906233" cy="4572000"/>
          </a:xfrm>
        </p:spPr>
        <p:txBody>
          <a:bodyPr/>
          <a:lstStyle>
            <a:lvl1pPr marL="304815" indent="-304815">
              <a:lnSpc>
                <a:spcPct val="150000"/>
              </a:lnSpc>
              <a:buClr>
                <a:schemeClr val="tx1"/>
              </a:buClr>
              <a:buFont typeface="+mj-lt"/>
              <a:buAutoNum type="arabicPeriod"/>
              <a:defRPr>
                <a:latin typeface="+mj-lt"/>
              </a:defRPr>
            </a:lvl1pPr>
            <a:lvl2pPr marL="487704" indent="-182889">
              <a:defRPr sz="1900"/>
            </a:lvl2pPr>
            <a:lvl3pPr marL="670594">
              <a:defRPr/>
            </a:lvl3pPr>
            <a:lvl4pPr marL="853483">
              <a:defRPr/>
            </a:lvl4pPr>
            <a:lvl5pPr marL="1036372">
              <a:defRPr/>
            </a:lvl5pPr>
            <a:lvl6pPr marL="1219261">
              <a:defRPr/>
            </a:lvl6pPr>
            <a:lvl7pPr marL="1402150">
              <a:defRPr/>
            </a:lvl7pPr>
            <a:lvl8pPr marL="1585039">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10" name="Footer Placeholder 9">
            <a:extLst>
              <a:ext uri="{FF2B5EF4-FFF2-40B4-BE49-F238E27FC236}">
                <a16:creationId xmlns:a16="http://schemas.microsoft.com/office/drawing/2014/main" xmlns="" id="{21BF7590-CEA5-424C-B50D-F5DAF189D775}"/>
              </a:ext>
            </a:extLst>
          </p:cNvPr>
          <p:cNvSpPr>
            <a:spLocks noGrp="1"/>
          </p:cNvSpPr>
          <p:nvPr>
            <p:ph type="ftr" sz="quarter" idx="16"/>
          </p:nvPr>
        </p:nvSpPr>
        <p:spPr>
          <a:xfrm>
            <a:off x="2916958" y="6248400"/>
            <a:ext cx="7687034" cy="304800"/>
          </a:xfrm>
          <a:prstGeom prst="rect">
            <a:avLst/>
          </a:prstGeom>
        </p:spPr>
        <p:txBody>
          <a:bodyPr/>
          <a:lstStyle/>
          <a:p>
            <a:r>
              <a:rPr lang="en-US"/>
              <a:t>Footer</a:t>
            </a:r>
            <a:endParaRPr lang="en-US" dirty="0"/>
          </a:p>
        </p:txBody>
      </p:sp>
      <p:pic>
        <p:nvPicPr>
          <p:cNvPr id="8" name="Picture 7">
            <a:extLst>
              <a:ext uri="{FF2B5EF4-FFF2-40B4-BE49-F238E27FC236}">
                <a16:creationId xmlns:a16="http://schemas.microsoft.com/office/drawing/2014/main" xmlns="" id="{73B690B0-2F29-F64C-A0CB-7E231F32B2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89"/>
            <a:ext cx="1446306" cy="281021"/>
          </a:xfrm>
          <a:prstGeom prst="rect">
            <a:avLst/>
          </a:prstGeom>
        </p:spPr>
      </p:pic>
    </p:spTree>
    <p:extLst>
      <p:ext uri="{BB962C8B-B14F-4D97-AF65-F5344CB8AC3E}">
        <p14:creationId xmlns:p14="http://schemas.microsoft.com/office/powerpoint/2010/main" val="4588072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ATA CHART - 4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xmlns="" id="{B3168FB4-4C17-9E48-A067-381F505CFCC9}"/>
              </a:ext>
            </a:extLst>
          </p:cNvPr>
          <p:cNvSpPr>
            <a:spLocks noGrp="1"/>
          </p:cNvSpPr>
          <p:nvPr>
            <p:ph type="body" sz="quarter" idx="15" hasCustomPrompt="1"/>
          </p:nvPr>
        </p:nvSpPr>
        <p:spPr>
          <a:xfrm>
            <a:off x="686728"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43" name="Chart Placeholder 39">
            <a:extLst>
              <a:ext uri="{FF2B5EF4-FFF2-40B4-BE49-F238E27FC236}">
                <a16:creationId xmlns:a16="http://schemas.microsoft.com/office/drawing/2014/main" xmlns="" id="{C4F2232A-0FD0-F541-B229-744A8344FD0B}"/>
              </a:ext>
            </a:extLst>
          </p:cNvPr>
          <p:cNvSpPr>
            <a:spLocks noGrp="1"/>
          </p:cNvSpPr>
          <p:nvPr>
            <p:ph type="chart" sz="quarter" idx="22"/>
          </p:nvPr>
        </p:nvSpPr>
        <p:spPr>
          <a:xfrm>
            <a:off x="685800" y="1609344"/>
            <a:ext cx="2625256" cy="2406909"/>
          </a:xfrm>
        </p:spPr>
        <p:txBody>
          <a:bodyPr/>
          <a:lstStyle/>
          <a:p>
            <a:endParaRPr lang="en-US" dirty="0"/>
          </a:p>
        </p:txBody>
      </p:sp>
      <p:sp>
        <p:nvSpPr>
          <p:cNvPr id="51" name="Text Placeholder 27">
            <a:extLst>
              <a:ext uri="{FF2B5EF4-FFF2-40B4-BE49-F238E27FC236}">
                <a16:creationId xmlns:a16="http://schemas.microsoft.com/office/drawing/2014/main" xmlns="" id="{46FDA947-73DB-7644-BCD3-7A4FF602AAC4}"/>
              </a:ext>
            </a:extLst>
          </p:cNvPr>
          <p:cNvSpPr>
            <a:spLocks noGrp="1"/>
          </p:cNvSpPr>
          <p:nvPr>
            <p:ph type="body" sz="quarter" idx="23" hasCustomPrompt="1"/>
          </p:nvPr>
        </p:nvSpPr>
        <p:spPr>
          <a:xfrm>
            <a:off x="351137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2" name="Text Placeholder 27">
            <a:extLst>
              <a:ext uri="{FF2B5EF4-FFF2-40B4-BE49-F238E27FC236}">
                <a16:creationId xmlns:a16="http://schemas.microsoft.com/office/drawing/2014/main" xmlns="" id="{EA28099A-641E-2C45-8167-DEB1C96EEB5E}"/>
              </a:ext>
            </a:extLst>
          </p:cNvPr>
          <p:cNvSpPr>
            <a:spLocks noGrp="1"/>
          </p:cNvSpPr>
          <p:nvPr>
            <p:ph type="body" sz="quarter" idx="24" hasCustomPrompt="1"/>
          </p:nvPr>
        </p:nvSpPr>
        <p:spPr>
          <a:xfrm>
            <a:off x="634703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3" name="Text Placeholder 27">
            <a:extLst>
              <a:ext uri="{FF2B5EF4-FFF2-40B4-BE49-F238E27FC236}">
                <a16:creationId xmlns:a16="http://schemas.microsoft.com/office/drawing/2014/main" xmlns="" id="{05767FB1-259F-CD4C-8930-A32EC867572F}"/>
              </a:ext>
            </a:extLst>
          </p:cNvPr>
          <p:cNvSpPr>
            <a:spLocks noGrp="1"/>
          </p:cNvSpPr>
          <p:nvPr>
            <p:ph type="body" sz="quarter" idx="25" hasCustomPrompt="1"/>
          </p:nvPr>
        </p:nvSpPr>
        <p:spPr>
          <a:xfrm>
            <a:off x="9197936"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4" name="Chart Placeholder 39">
            <a:extLst>
              <a:ext uri="{FF2B5EF4-FFF2-40B4-BE49-F238E27FC236}">
                <a16:creationId xmlns:a16="http://schemas.microsoft.com/office/drawing/2014/main" xmlns="" id="{76AAADEF-685C-1A49-90B6-A1C9039486A8}"/>
              </a:ext>
            </a:extLst>
          </p:cNvPr>
          <p:cNvSpPr>
            <a:spLocks noGrp="1"/>
          </p:cNvSpPr>
          <p:nvPr>
            <p:ph type="chart" sz="quarter" idx="26"/>
          </p:nvPr>
        </p:nvSpPr>
        <p:spPr>
          <a:xfrm>
            <a:off x="3511370" y="1609344"/>
            <a:ext cx="2625256" cy="2406909"/>
          </a:xfrm>
        </p:spPr>
        <p:txBody>
          <a:bodyPr/>
          <a:lstStyle/>
          <a:p>
            <a:endParaRPr lang="en-US"/>
          </a:p>
        </p:txBody>
      </p:sp>
      <p:sp>
        <p:nvSpPr>
          <p:cNvPr id="56" name="Chart Placeholder 39">
            <a:extLst>
              <a:ext uri="{FF2B5EF4-FFF2-40B4-BE49-F238E27FC236}">
                <a16:creationId xmlns:a16="http://schemas.microsoft.com/office/drawing/2014/main" xmlns="" id="{86D064D9-8D41-4E4B-A98D-E19109B08A4E}"/>
              </a:ext>
            </a:extLst>
          </p:cNvPr>
          <p:cNvSpPr>
            <a:spLocks noGrp="1"/>
          </p:cNvSpPr>
          <p:nvPr>
            <p:ph type="chart" sz="quarter" idx="28"/>
          </p:nvPr>
        </p:nvSpPr>
        <p:spPr>
          <a:xfrm>
            <a:off x="9197936" y="1609344"/>
            <a:ext cx="2625256" cy="2406909"/>
          </a:xfrm>
        </p:spPr>
        <p:txBody>
          <a:bodyPr/>
          <a:lstStyle/>
          <a:p>
            <a:endParaRPr lang="en-US"/>
          </a:p>
        </p:txBody>
      </p:sp>
      <p:sp>
        <p:nvSpPr>
          <p:cNvPr id="57" name="Chart Placeholder 39">
            <a:extLst>
              <a:ext uri="{FF2B5EF4-FFF2-40B4-BE49-F238E27FC236}">
                <a16:creationId xmlns:a16="http://schemas.microsoft.com/office/drawing/2014/main" xmlns="" id="{6ACD5DE6-FB20-694D-A132-4450B8519169}"/>
              </a:ext>
            </a:extLst>
          </p:cNvPr>
          <p:cNvSpPr>
            <a:spLocks noGrp="1"/>
          </p:cNvSpPr>
          <p:nvPr>
            <p:ph type="chart" sz="quarter" idx="29"/>
          </p:nvPr>
        </p:nvSpPr>
        <p:spPr>
          <a:xfrm>
            <a:off x="6347030" y="1609344"/>
            <a:ext cx="2625256" cy="2406909"/>
          </a:xfrm>
        </p:spPr>
        <p:txBody>
          <a:bodyPr/>
          <a:lstStyle/>
          <a:p>
            <a:endParaRPr lang="en-US"/>
          </a:p>
        </p:txBody>
      </p:sp>
      <p:sp>
        <p:nvSpPr>
          <p:cNvPr id="6" name="Slide Number Placeholder 5">
            <a:extLst>
              <a:ext uri="{FF2B5EF4-FFF2-40B4-BE49-F238E27FC236}">
                <a16:creationId xmlns:a16="http://schemas.microsoft.com/office/drawing/2014/main" xmlns="" id="{C928913D-505F-A143-B3D7-488C293423B3}"/>
              </a:ext>
            </a:extLst>
          </p:cNvPr>
          <p:cNvSpPr>
            <a:spLocks noGrp="1"/>
          </p:cNvSpPr>
          <p:nvPr>
            <p:ph type="sldNum" sz="quarter" idx="3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8615D6EA-5456-9F44-8B94-12C49A32C4DE}"/>
              </a:ext>
            </a:extLst>
          </p:cNvPr>
          <p:cNvSpPr>
            <a:spLocks noGrp="1"/>
          </p:cNvSpPr>
          <p:nvPr>
            <p:ph type="ftr" sz="quarter" idx="32"/>
          </p:nvPr>
        </p:nvSpPr>
        <p:spPr/>
        <p:txBody>
          <a:bodyPr/>
          <a:lstStyle/>
          <a:p>
            <a:r>
              <a:rPr lang="en-US"/>
              <a:t>Footer</a:t>
            </a:r>
            <a:endParaRPr lang="en-US" dirty="0"/>
          </a:p>
        </p:txBody>
      </p:sp>
    </p:spTree>
    <p:extLst>
      <p:ext uri="{BB962C8B-B14F-4D97-AF65-F5344CB8AC3E}">
        <p14:creationId xmlns:p14="http://schemas.microsoft.com/office/powerpoint/2010/main" val="20429011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27">
            <a:extLst>
              <a:ext uri="{FF2B5EF4-FFF2-40B4-BE49-F238E27FC236}">
                <a16:creationId xmlns:a16="http://schemas.microsoft.com/office/drawing/2014/main" xmlns="" id="{F0B3B90F-385D-7B43-9181-60D83DE3F255}"/>
              </a:ext>
            </a:extLst>
          </p:cNvPr>
          <p:cNvSpPr>
            <a:spLocks noGrp="1"/>
          </p:cNvSpPr>
          <p:nvPr>
            <p:ph type="body" sz="quarter" idx="15"/>
          </p:nvPr>
        </p:nvSpPr>
        <p:spPr>
          <a:xfrm>
            <a:off x="685800" y="1463040"/>
            <a:ext cx="2962679" cy="4572000"/>
          </a:xfrm>
        </p:spPr>
        <p:txBody>
          <a:bodyPr anchor="ct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11" name="Content Placeholder 10">
            <a:extLst>
              <a:ext uri="{FF2B5EF4-FFF2-40B4-BE49-F238E27FC236}">
                <a16:creationId xmlns:a16="http://schemas.microsoft.com/office/drawing/2014/main" xmlns="" id="{B0AE480B-8030-514C-9530-B6C2137A0507}"/>
              </a:ext>
            </a:extLst>
          </p:cNvPr>
          <p:cNvSpPr>
            <a:spLocks noGrp="1"/>
          </p:cNvSpPr>
          <p:nvPr>
            <p:ph sz="quarter" idx="16"/>
          </p:nvPr>
        </p:nvSpPr>
        <p:spPr>
          <a:xfrm>
            <a:off x="3848124" y="1463040"/>
            <a:ext cx="7975068"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8770A29C-3289-1645-919C-16BC47E2F231}"/>
              </a:ext>
            </a:extLst>
          </p:cNvPr>
          <p:cNvSpPr>
            <a:spLocks noGrp="1"/>
          </p:cNvSpPr>
          <p:nvPr>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3246487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89568-B2FC-C84F-AF54-D03C6B6384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xmlns="" id="{923DDDB6-0133-7948-AD26-B6472C29D4CE}"/>
              </a:ext>
            </a:extLst>
          </p:cNvPr>
          <p:cNvSpPr>
            <a:spLocks noGrp="1"/>
          </p:cNvSpPr>
          <p:nvPr>
            <p:ph type="sldNum" sz="quarter" idx="10"/>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able Placeholder 5">
            <a:extLst>
              <a:ext uri="{FF2B5EF4-FFF2-40B4-BE49-F238E27FC236}">
                <a16:creationId xmlns:a16="http://schemas.microsoft.com/office/drawing/2014/main" xmlns="" id="{34F3D7FE-A33C-464D-9539-BC252464839C}"/>
              </a:ext>
            </a:extLst>
          </p:cNvPr>
          <p:cNvSpPr>
            <a:spLocks noGrp="1"/>
          </p:cNvSpPr>
          <p:nvPr>
            <p:ph type="tbl" sz="quarter" idx="12"/>
          </p:nvPr>
        </p:nvSpPr>
        <p:spPr>
          <a:xfrm>
            <a:off x="685800" y="1463040"/>
            <a:ext cx="11137392" cy="4572000"/>
          </a:xfrm>
        </p:spPr>
        <p:txBody>
          <a:bodyPr/>
          <a:lstStyle/>
          <a:p>
            <a:endParaRPr lang="en-US" dirty="0"/>
          </a:p>
        </p:txBody>
      </p:sp>
      <p:sp>
        <p:nvSpPr>
          <p:cNvPr id="5" name="Footer Placeholder 4">
            <a:extLst>
              <a:ext uri="{FF2B5EF4-FFF2-40B4-BE49-F238E27FC236}">
                <a16:creationId xmlns:a16="http://schemas.microsoft.com/office/drawing/2014/main" xmlns="" id="{08F94F34-B420-7B49-9959-5A07B2ECE2BB}"/>
              </a:ext>
            </a:extLst>
          </p:cNvPr>
          <p:cNvSpPr>
            <a:spLocks noGrp="1"/>
          </p:cNvSpPr>
          <p:nvPr>
            <p:ph type="ftr" sz="quarter" idx="13"/>
          </p:nvPr>
        </p:nvSpPr>
        <p:spPr/>
        <p:txBody>
          <a:bodyPr/>
          <a:lstStyle/>
          <a:p>
            <a:r>
              <a:rPr lang="en-US"/>
              <a:t>Footer</a:t>
            </a:r>
            <a:endParaRPr lang="en-US" dirty="0"/>
          </a:p>
        </p:txBody>
      </p:sp>
    </p:spTree>
    <p:extLst>
      <p:ext uri="{BB962C8B-B14F-4D97-AF65-F5344CB8AC3E}">
        <p14:creationId xmlns:p14="http://schemas.microsoft.com/office/powerpoint/2010/main" val="123069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a:solidFill>
            <a:schemeClr val="bg1"/>
          </a:solidFill>
        </p:spPr>
        <p:txBody>
          <a:bodyPr/>
          <a:lstStyle/>
          <a:p>
            <a:endParaRPr lang="uk-UA"/>
          </a:p>
        </p:txBody>
      </p:sp>
    </p:spTree>
    <p:extLst>
      <p:ext uri="{BB962C8B-B14F-4D97-AF65-F5344CB8AC3E}">
        <p14:creationId xmlns:p14="http://schemas.microsoft.com/office/powerpoint/2010/main" val="220477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AGE + TEXT BLOCK (V3)">
    <p:spTree>
      <p:nvGrpSpPr>
        <p:cNvPr id="1" name=""/>
        <p:cNvGrpSpPr/>
        <p:nvPr/>
      </p:nvGrpSpPr>
      <p:grpSpPr>
        <a:xfrm>
          <a:off x="0" y="0"/>
          <a:ext cx="0" cy="0"/>
          <a:chOff x="0" y="0"/>
          <a:chExt cx="0" cy="0"/>
        </a:xfrm>
      </p:grpSpPr>
      <p:sp>
        <p:nvSpPr>
          <p:cNvPr id="5" name="Title 7"/>
          <p:cNvSpPr>
            <a:spLocks noGrp="1"/>
          </p:cNvSpPr>
          <p:nvPr>
            <p:ph type="title"/>
          </p:nvPr>
        </p:nvSpPr>
        <p:spPr>
          <a:xfrm>
            <a:off x="6650982" y="365760"/>
            <a:ext cx="5169162"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5">
            <a:extLst>
              <a:ext uri="{FF2B5EF4-FFF2-40B4-BE49-F238E27FC236}">
                <a16:creationId xmlns:a16="http://schemas.microsoft.com/office/drawing/2014/main" xmlns="" id="{7C5F4DA9-99C3-DA40-AEC7-6C07E358490B}"/>
              </a:ext>
            </a:extLst>
          </p:cNvPr>
          <p:cNvSpPr>
            <a:spLocks noGrp="1"/>
          </p:cNvSpPr>
          <p:nvPr>
            <p:ph type="sldNum" sz="quarter" idx="14"/>
          </p:nvPr>
        </p:nvSpPr>
        <p:spPr>
          <a:xfrm>
            <a:off x="11213592" y="6248400"/>
            <a:ext cx="609600" cy="304800"/>
          </a:xfrm>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xmlns="" id="{D95E7BD6-CFDA-F340-991C-181929B8D918}"/>
              </a:ext>
            </a:extLst>
          </p:cNvPr>
          <p:cNvSpPr>
            <a:spLocks noGrp="1"/>
          </p:cNvSpPr>
          <p:nvPr>
            <p:ph type="body" sz="quarter" idx="17"/>
          </p:nvPr>
        </p:nvSpPr>
        <p:spPr>
          <a:xfrm>
            <a:off x="6650982" y="1463040"/>
            <a:ext cx="5172210"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a:defRPr sz="1300"/>
            </a:lvl4pPr>
            <a:lvl5pPr marL="73155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0" y="0"/>
            <a:ext cx="6096000" cy="6858000"/>
          </a:xfrm>
          <a:prstGeom prst="rect">
            <a:avLst/>
          </a:prstGeom>
          <a:solidFill>
            <a:schemeClr val="bg1"/>
          </a:solidFill>
        </p:spPr>
        <p:txBody>
          <a:bodyPr/>
          <a:lstStyle/>
          <a:p>
            <a:endParaRPr lang="uk-UA"/>
          </a:p>
        </p:txBody>
      </p:sp>
      <p:sp>
        <p:nvSpPr>
          <p:cNvPr id="2" name="Footer Placeholder 1">
            <a:extLst>
              <a:ext uri="{FF2B5EF4-FFF2-40B4-BE49-F238E27FC236}">
                <a16:creationId xmlns:a16="http://schemas.microsoft.com/office/drawing/2014/main" xmlns="" id="{BC6F2234-C703-BF49-AB51-2BA1A39E4FA4}"/>
              </a:ext>
            </a:extLst>
          </p:cNvPr>
          <p:cNvSpPr>
            <a:spLocks noGrp="1"/>
          </p:cNvSpPr>
          <p:nvPr>
            <p:ph type="ftr" sz="quarter" idx="18"/>
          </p:nvPr>
        </p:nvSpPr>
        <p:spPr>
          <a:xfrm>
            <a:off x="6650982" y="6248400"/>
            <a:ext cx="4562610" cy="304800"/>
          </a:xfrm>
        </p:spPr>
        <p:txBody>
          <a:bodyPr/>
          <a:lstStyle/>
          <a:p>
            <a:r>
              <a:rPr lang="en-US" dirty="0"/>
              <a:t>Footer</a:t>
            </a:r>
          </a:p>
        </p:txBody>
      </p:sp>
    </p:spTree>
    <p:extLst>
      <p:ext uri="{BB962C8B-B14F-4D97-AF65-F5344CB8AC3E}">
        <p14:creationId xmlns:p14="http://schemas.microsoft.com/office/powerpoint/2010/main" val="38867181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MAGE + TEXT BLOCK (V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a:solidFill>
            <a:schemeClr val="bg1"/>
          </a:solidFill>
        </p:spPr>
        <p:txBody>
          <a:bodyPr/>
          <a:lstStyle/>
          <a:p>
            <a:endParaRPr lang="uk-UA"/>
          </a:p>
        </p:txBody>
      </p:sp>
      <p:sp>
        <p:nvSpPr>
          <p:cNvPr id="7" name="Title 7">
            <a:extLst>
              <a:ext uri="{FF2B5EF4-FFF2-40B4-BE49-F238E27FC236}">
                <a16:creationId xmlns:a16="http://schemas.microsoft.com/office/drawing/2014/main" xmlns="" id="{2AC8BC53-D372-9340-AD3B-26E013270DE1}"/>
              </a:ext>
            </a:extLst>
          </p:cNvPr>
          <p:cNvSpPr>
            <a:spLocks noGrp="1"/>
          </p:cNvSpPr>
          <p:nvPr>
            <p:ph type="title"/>
          </p:nvPr>
        </p:nvSpPr>
        <p:spPr>
          <a:xfrm>
            <a:off x="685800" y="365760"/>
            <a:ext cx="4867656"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 Placeholder 9">
            <a:extLst>
              <a:ext uri="{FF2B5EF4-FFF2-40B4-BE49-F238E27FC236}">
                <a16:creationId xmlns:a16="http://schemas.microsoft.com/office/drawing/2014/main" xmlns="" id="{99CD03F7-4CD1-534A-83B5-50A176E7E68A}"/>
              </a:ext>
            </a:extLst>
          </p:cNvPr>
          <p:cNvSpPr>
            <a:spLocks noGrp="1"/>
          </p:cNvSpPr>
          <p:nvPr>
            <p:ph type="body" sz="quarter" idx="16"/>
          </p:nvPr>
        </p:nvSpPr>
        <p:spPr>
          <a:xfrm>
            <a:off x="685800" y="1463040"/>
            <a:ext cx="4867656"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indent="-182889">
              <a:defRPr sz="1300"/>
            </a:lvl4pPr>
            <a:lvl5pPr marL="731557">
              <a:defRPr sz="13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Slide Number Placeholder 5">
            <a:extLst>
              <a:ext uri="{FF2B5EF4-FFF2-40B4-BE49-F238E27FC236}">
                <a16:creationId xmlns:a16="http://schemas.microsoft.com/office/drawing/2014/main" xmlns="" id="{726BEF3D-754B-344D-9517-CB9D1A948101}"/>
              </a:ext>
            </a:extLst>
          </p:cNvPr>
          <p:cNvSpPr>
            <a:spLocks noGrp="1"/>
          </p:cNvSpPr>
          <p:nvPr>
            <p:ph type="sldNum" sz="quarter" idx="14"/>
          </p:nvPr>
        </p:nvSpPr>
        <p:spPr>
          <a:xfrm>
            <a:off x="682752" y="6248400"/>
            <a:ext cx="609600" cy="304800"/>
          </a:xfrm>
        </p:spPr>
        <p:txBody>
          <a:bodyPr/>
          <a:lstStyle>
            <a:lvl1pPr algn="l">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52758B8D-0D12-1B48-9000-DA70A53612F5}"/>
              </a:ext>
            </a:extLst>
          </p:cNvPr>
          <p:cNvSpPr>
            <a:spLocks noGrp="1"/>
          </p:cNvSpPr>
          <p:nvPr>
            <p:ph type="ftr" sz="quarter" idx="17"/>
          </p:nvPr>
        </p:nvSpPr>
        <p:spPr>
          <a:xfrm>
            <a:off x="1292352" y="6248400"/>
            <a:ext cx="4261104" cy="304800"/>
          </a:xfrm>
        </p:spPr>
        <p:txBody>
          <a:bodyPr/>
          <a:lstStyle/>
          <a:p>
            <a:r>
              <a:rPr lang="en-US" dirty="0"/>
              <a:t>Footer</a:t>
            </a:r>
          </a:p>
        </p:txBody>
      </p:sp>
    </p:spTree>
    <p:extLst>
      <p:ext uri="{BB962C8B-B14F-4D97-AF65-F5344CB8AC3E}">
        <p14:creationId xmlns:p14="http://schemas.microsoft.com/office/powerpoint/2010/main" val="39941287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MAGE + TEXT BLOC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85800" y="1463040"/>
            <a:ext cx="5385816" cy="4572000"/>
          </a:xfrm>
          <a:prstGeom prst="rect">
            <a:avLst/>
          </a:prstGeom>
          <a:solidFill>
            <a:schemeClr val="bg1"/>
          </a:solidFill>
        </p:spPr>
        <p:txBody>
          <a:bodyPr/>
          <a:lstStyle/>
          <a:p>
            <a:endParaRPr lang="uk-UA"/>
          </a:p>
        </p:txBody>
      </p:sp>
      <p:sp>
        <p:nvSpPr>
          <p:cNvPr id="4" name="Title 3">
            <a:extLst>
              <a:ext uri="{FF2B5EF4-FFF2-40B4-BE49-F238E27FC236}">
                <a16:creationId xmlns:a16="http://schemas.microsoft.com/office/drawing/2014/main" xmlns=""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xmlns="" id="{83E2D4EB-10DF-CC4E-8A61-AE5076FC1108}"/>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9">
            <a:extLst>
              <a:ext uri="{FF2B5EF4-FFF2-40B4-BE49-F238E27FC236}">
                <a16:creationId xmlns:a16="http://schemas.microsoft.com/office/drawing/2014/main" xmlns="" id="{E0D427AA-A04C-0E4D-B280-C0A833942F97}"/>
              </a:ext>
            </a:extLst>
          </p:cNvPr>
          <p:cNvSpPr>
            <a:spLocks noGrp="1"/>
          </p:cNvSpPr>
          <p:nvPr>
            <p:ph type="body" sz="quarter" idx="17"/>
          </p:nvPr>
        </p:nvSpPr>
        <p:spPr>
          <a:xfrm>
            <a:off x="6437376"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1C977738-D3E9-0E41-A51A-FBDB81C20B0A}"/>
              </a:ext>
            </a:extLst>
          </p:cNvPr>
          <p:cNvSpPr>
            <a:spLocks noGrp="1"/>
          </p:cNvSpPr>
          <p:nvPr>
            <p:ph type="ftr" sz="quarter" idx="18"/>
          </p:nvPr>
        </p:nvSpPr>
        <p:spPr/>
        <p:txBody>
          <a:bodyPr/>
          <a:lstStyle/>
          <a:p>
            <a:r>
              <a:rPr lang="en-US"/>
              <a:t>Footer</a:t>
            </a:r>
            <a:endParaRPr lang="en-US" dirty="0"/>
          </a:p>
        </p:txBody>
      </p:sp>
    </p:spTree>
    <p:extLst>
      <p:ext uri="{BB962C8B-B14F-4D97-AF65-F5344CB8AC3E}">
        <p14:creationId xmlns:p14="http://schemas.microsoft.com/office/powerpoint/2010/main" val="18510622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MAGE + TEXT BLOCK (V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xmlns="" id="{83E2D4EB-10DF-CC4E-8A61-AE5076FC1108}"/>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Picture Placeholder 2">
            <a:extLst>
              <a:ext uri="{FF2B5EF4-FFF2-40B4-BE49-F238E27FC236}">
                <a16:creationId xmlns:a16="http://schemas.microsoft.com/office/drawing/2014/main" xmlns="" id="{6FE2167D-CF80-2046-88F0-219004E18291}"/>
              </a:ext>
            </a:extLst>
          </p:cNvPr>
          <p:cNvSpPr>
            <a:spLocks noGrp="1"/>
          </p:cNvSpPr>
          <p:nvPr>
            <p:ph type="pic" sz="quarter" idx="11"/>
          </p:nvPr>
        </p:nvSpPr>
        <p:spPr>
          <a:xfrm>
            <a:off x="6437376" y="1463040"/>
            <a:ext cx="5385816" cy="4572000"/>
          </a:xfrm>
          <a:prstGeom prst="rect">
            <a:avLst/>
          </a:prstGeom>
          <a:solidFill>
            <a:schemeClr val="bg1"/>
          </a:solidFill>
        </p:spPr>
        <p:txBody>
          <a:bodyPr/>
          <a:lstStyle/>
          <a:p>
            <a:endParaRPr lang="uk-UA"/>
          </a:p>
        </p:txBody>
      </p:sp>
      <p:sp>
        <p:nvSpPr>
          <p:cNvPr id="9" name="Text Placeholder 9">
            <a:extLst>
              <a:ext uri="{FF2B5EF4-FFF2-40B4-BE49-F238E27FC236}">
                <a16:creationId xmlns:a16="http://schemas.microsoft.com/office/drawing/2014/main" xmlns="" id="{0374D6B0-3683-0F43-BCBE-FA68AC462773}"/>
              </a:ext>
            </a:extLst>
          </p:cNvPr>
          <p:cNvSpPr>
            <a:spLocks noGrp="1"/>
          </p:cNvSpPr>
          <p:nvPr>
            <p:ph type="body" sz="quarter" idx="16"/>
          </p:nvPr>
        </p:nvSpPr>
        <p:spPr>
          <a:xfrm>
            <a:off x="685798" y="1463040"/>
            <a:ext cx="5385817"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125B0DE0-530E-7046-A06F-F54E1163CD51}"/>
              </a:ext>
            </a:extLst>
          </p:cNvPr>
          <p:cNvSpPr>
            <a:spLocks noGrp="1"/>
          </p:cNvSpPr>
          <p:nvPr>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36648282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S -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798" y="1463040"/>
            <a:ext cx="5385817" cy="4572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xmlns="" id="{BE530C92-F786-7740-8D4F-856680EDC89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10EA65EE-8CDD-0246-8073-746AD7789607}"/>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2">
            <a:extLst>
              <a:ext uri="{FF2B5EF4-FFF2-40B4-BE49-F238E27FC236}">
                <a16:creationId xmlns:a16="http://schemas.microsoft.com/office/drawing/2014/main" xmlns="" id="{C12A3D21-3D55-3943-87CD-C5F4444ECAF1}"/>
              </a:ext>
            </a:extLst>
          </p:cNvPr>
          <p:cNvSpPr>
            <a:spLocks noGrp="1"/>
          </p:cNvSpPr>
          <p:nvPr>
            <p:ph type="pic" sz="quarter" idx="16"/>
          </p:nvPr>
        </p:nvSpPr>
        <p:spPr>
          <a:xfrm>
            <a:off x="6437376" y="1463040"/>
            <a:ext cx="5385816" cy="4572000"/>
          </a:xfrm>
          <a:prstGeom prst="rect">
            <a:avLst/>
          </a:prstGeom>
          <a:solidFill>
            <a:schemeClr val="bg1"/>
          </a:solidFill>
          <a:effectLst/>
        </p:spPr>
        <p:txBody>
          <a:bodyPr/>
          <a:lstStyle>
            <a:lvl1pPr>
              <a:defRPr sz="1333"/>
            </a:lvl1pPr>
          </a:lstStyle>
          <a:p>
            <a:endParaRPr lang="uk-UA"/>
          </a:p>
        </p:txBody>
      </p:sp>
      <p:sp>
        <p:nvSpPr>
          <p:cNvPr id="3" name="Footer Placeholder 2">
            <a:extLst>
              <a:ext uri="{FF2B5EF4-FFF2-40B4-BE49-F238E27FC236}">
                <a16:creationId xmlns:a16="http://schemas.microsoft.com/office/drawing/2014/main" xmlns="" id="{C4B4F8AC-E355-3D43-B7E8-4007873DE798}"/>
              </a:ext>
            </a:extLst>
          </p:cNvPr>
          <p:cNvSpPr>
            <a:spLocks noGrp="1"/>
          </p:cNvSpPr>
          <p:nvPr>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32082598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S + TEXT BOXES - 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464658" cy="1828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xmlns="" id="{170C8558-0CAA-C941-8090-7BCA56E6B53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22F99B54-C99E-FF43-ACA5-AED32EF9EEE7}"/>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3" name="Picture Placeholder 2">
            <a:extLst>
              <a:ext uri="{FF2B5EF4-FFF2-40B4-BE49-F238E27FC236}">
                <a16:creationId xmlns:a16="http://schemas.microsoft.com/office/drawing/2014/main" xmlns="" id="{C8BDBE08-B2D8-A149-AB49-A36081BB1FE6}"/>
              </a:ext>
            </a:extLst>
          </p:cNvPr>
          <p:cNvSpPr>
            <a:spLocks noGrp="1"/>
          </p:cNvSpPr>
          <p:nvPr>
            <p:ph type="pic" sz="quarter" idx="17"/>
          </p:nvPr>
        </p:nvSpPr>
        <p:spPr>
          <a:xfrm>
            <a:off x="8358534" y="1463040"/>
            <a:ext cx="3464658" cy="1828800"/>
          </a:xfrm>
          <a:prstGeom prst="rect">
            <a:avLst/>
          </a:prstGeom>
          <a:solidFill>
            <a:schemeClr val="bg1"/>
          </a:solidFill>
          <a:effectLst/>
        </p:spPr>
        <p:txBody>
          <a:bodyPr/>
          <a:lstStyle>
            <a:lvl1pPr>
              <a:defRPr sz="1333"/>
            </a:lvl1pPr>
          </a:lstStyle>
          <a:p>
            <a:endParaRPr lang="uk-UA"/>
          </a:p>
        </p:txBody>
      </p:sp>
      <p:sp>
        <p:nvSpPr>
          <p:cNvPr id="14" name="Picture Placeholder 2">
            <a:extLst>
              <a:ext uri="{FF2B5EF4-FFF2-40B4-BE49-F238E27FC236}">
                <a16:creationId xmlns:a16="http://schemas.microsoft.com/office/drawing/2014/main" xmlns="" id="{FFFD6FB1-7302-6040-BD88-BA00C9A9F537}"/>
              </a:ext>
            </a:extLst>
          </p:cNvPr>
          <p:cNvSpPr>
            <a:spLocks noGrp="1"/>
          </p:cNvSpPr>
          <p:nvPr>
            <p:ph type="pic" sz="quarter" idx="18"/>
          </p:nvPr>
        </p:nvSpPr>
        <p:spPr>
          <a:xfrm>
            <a:off x="4529193" y="1463040"/>
            <a:ext cx="3464658" cy="1828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xmlns="" id="{67836D9F-38D5-5148-926E-181D14364088}"/>
              </a:ext>
            </a:extLst>
          </p:cNvPr>
          <p:cNvSpPr>
            <a:spLocks noGrp="1"/>
          </p:cNvSpPr>
          <p:nvPr>
            <p:ph type="body" sz="quarter" idx="19"/>
          </p:nvPr>
        </p:nvSpPr>
        <p:spPr>
          <a:xfrm>
            <a:off x="685800" y="3632201"/>
            <a:ext cx="3464658" cy="2366264"/>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xmlns="" id="{295C35A9-1555-294F-BA41-78569E573EAF}"/>
              </a:ext>
            </a:extLst>
          </p:cNvPr>
          <p:cNvSpPr>
            <a:spLocks noGrp="1"/>
          </p:cNvSpPr>
          <p:nvPr>
            <p:ph type="body" sz="quarter" idx="20"/>
          </p:nvPr>
        </p:nvSpPr>
        <p:spPr>
          <a:xfrm>
            <a:off x="4529193" y="3632200"/>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xmlns="" id="{37049C6A-31E4-BE40-8338-EA004569CE7D}"/>
              </a:ext>
            </a:extLst>
          </p:cNvPr>
          <p:cNvSpPr>
            <a:spLocks noGrp="1"/>
          </p:cNvSpPr>
          <p:nvPr>
            <p:ph type="body" sz="quarter" idx="21"/>
          </p:nvPr>
        </p:nvSpPr>
        <p:spPr>
          <a:xfrm>
            <a:off x="8358534" y="3632199"/>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xmlns="" id="{BB2D857A-15AC-8545-AC96-054E51B83F70}"/>
              </a:ext>
            </a:extLst>
          </p:cNvPr>
          <p:cNvSpPr>
            <a:spLocks noGrp="1"/>
          </p:cNvSpPr>
          <p:nvPr>
            <p:ph type="ftr" sz="quarter" idx="22"/>
          </p:nvPr>
        </p:nvSpPr>
        <p:spPr/>
        <p:txBody>
          <a:bodyPr/>
          <a:lstStyle/>
          <a:p>
            <a:r>
              <a:rPr lang="en-US"/>
              <a:t>Footer</a:t>
            </a:r>
            <a:endParaRPr lang="en-US" dirty="0"/>
          </a:p>
        </p:txBody>
      </p:sp>
    </p:spTree>
    <p:extLst>
      <p:ext uri="{BB962C8B-B14F-4D97-AF65-F5344CB8AC3E}">
        <p14:creationId xmlns:p14="http://schemas.microsoft.com/office/powerpoint/2010/main" val="28981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A140E-C3B9-7249-8B71-09A343E86A9A}"/>
              </a:ext>
            </a:extLst>
          </p:cNvPr>
          <p:cNvSpPr>
            <a:spLocks noGrp="1"/>
          </p:cNvSpPr>
          <p:nvPr userDrawn="1">
            <p:ph type="title"/>
          </p:nvPr>
        </p:nvSpPr>
        <p:spPr/>
        <p:txBody>
          <a:bodyPr/>
          <a:lstStyle/>
          <a:p>
            <a:r>
              <a:rPr lang="en-US"/>
              <a:t>Click to edit Master title style</a:t>
            </a:r>
          </a:p>
        </p:txBody>
      </p:sp>
      <p:sp>
        <p:nvSpPr>
          <p:cNvPr id="11" name="Picture Placeholder 12"/>
          <p:cNvSpPr>
            <a:spLocks noGrp="1"/>
          </p:cNvSpPr>
          <p:nvPr userDrawn="1">
            <p:ph type="pic" sz="quarter" idx="11"/>
          </p:nvPr>
        </p:nvSpPr>
        <p:spPr>
          <a:xfrm>
            <a:off x="3586599" y="2148447"/>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3" name="Text Placeholder 2">
            <a:extLst>
              <a:ext uri="{FF2B5EF4-FFF2-40B4-BE49-F238E27FC236}">
                <a16:creationId xmlns:a16="http://schemas.microsoft.com/office/drawing/2014/main" xmlns="" id="{DCB85BD6-1A03-1946-9B62-D5C7E43C47BF}"/>
              </a:ext>
            </a:extLst>
          </p:cNvPr>
          <p:cNvSpPr>
            <a:spLocks noGrp="1"/>
          </p:cNvSpPr>
          <p:nvPr userDrawn="1">
            <p:ph type="body" sz="quarter" idx="15" hasCustomPrompt="1"/>
          </p:nvPr>
        </p:nvSpPr>
        <p:spPr>
          <a:xfrm>
            <a:off x="291695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userDrawn="1">
            <p:ph type="pic" sz="quarter" idx="12"/>
          </p:nvPr>
        </p:nvSpPr>
        <p:spPr>
          <a:xfrm>
            <a:off x="7302859" y="2148447"/>
            <a:ext cx="1633728" cy="1633728"/>
          </a:xfrm>
          <a:prstGeom prst="roundRect">
            <a:avLst>
              <a:gd name="adj" fmla="val 0"/>
            </a:avLst>
          </a:prstGeom>
          <a:solidFill>
            <a:schemeClr val="bg1"/>
          </a:solidFill>
          <a:ln w="25400">
            <a:noFill/>
          </a:ln>
        </p:spPr>
        <p:txBody>
          <a:bodyPr/>
          <a:lstStyle>
            <a:lvl1pPr>
              <a:defRPr sz="1333"/>
            </a:lvl1pPr>
          </a:lstStyle>
          <a:p>
            <a:r>
              <a:rPr lang="en-US" dirty="0"/>
              <a:t>Click icon to add picture</a:t>
            </a:r>
            <a:endParaRPr lang="uk-UA" dirty="0"/>
          </a:p>
        </p:txBody>
      </p:sp>
      <p:sp>
        <p:nvSpPr>
          <p:cNvPr id="12" name="Text Placeholder 2">
            <a:extLst>
              <a:ext uri="{FF2B5EF4-FFF2-40B4-BE49-F238E27FC236}">
                <a16:creationId xmlns:a16="http://schemas.microsoft.com/office/drawing/2014/main" xmlns="" id="{E1169706-2771-1342-BC54-D83D997E21A0}"/>
              </a:ext>
            </a:extLst>
          </p:cNvPr>
          <p:cNvSpPr>
            <a:spLocks noGrp="1"/>
          </p:cNvSpPr>
          <p:nvPr userDrawn="1">
            <p:ph type="body" sz="quarter" idx="16" hasCustomPrompt="1"/>
          </p:nvPr>
        </p:nvSpPr>
        <p:spPr>
          <a:xfrm>
            <a:off x="663321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xmlns="" id="{26D083DF-F4A2-154D-AA9B-C4ECB7018587}"/>
              </a:ext>
            </a:extLst>
          </p:cNvPr>
          <p:cNvSpPr>
            <a:spLocks noGrp="1"/>
          </p:cNvSpPr>
          <p:nvPr userDrawn="1">
            <p:ph type="ftr" sz="quarter" idx="19"/>
          </p:nvPr>
        </p:nvSpPr>
        <p:spPr>
          <a:xfrm>
            <a:off x="685800" y="6248400"/>
            <a:ext cx="9918192" cy="304800"/>
          </a:xfrm>
          <a:prstGeom prst="rect">
            <a:avLst/>
          </a:prstGeom>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D01172D9-C10D-224D-99BD-8F93F0014515}"/>
              </a:ext>
            </a:extLst>
          </p:cNvPr>
          <p:cNvSpPr>
            <a:spLocks noGrp="1"/>
          </p:cNvSpPr>
          <p:nvPr userDrawn="1">
            <p:ph type="sldNum" sz="quarter" idx="18"/>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7045256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S + TEXT BOXES - 3 (V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85799" y="1463040"/>
            <a:ext cx="3479933" cy="3352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xmlns="" id="{247FD341-7C4C-AE49-B33A-DF813384C70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D7D0FC7A-F706-C741-BFAE-4865D097C232}"/>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0" name="Picture Placeholder 2">
            <a:extLst>
              <a:ext uri="{FF2B5EF4-FFF2-40B4-BE49-F238E27FC236}">
                <a16:creationId xmlns:a16="http://schemas.microsoft.com/office/drawing/2014/main" xmlns="" id="{5EDDCDA2-38D1-CB4B-B35C-1BED1EB09DE2}"/>
              </a:ext>
            </a:extLst>
          </p:cNvPr>
          <p:cNvSpPr>
            <a:spLocks noGrp="1"/>
          </p:cNvSpPr>
          <p:nvPr>
            <p:ph type="pic" sz="quarter" idx="17"/>
          </p:nvPr>
        </p:nvSpPr>
        <p:spPr>
          <a:xfrm>
            <a:off x="8343258" y="1463040"/>
            <a:ext cx="3479933" cy="3352800"/>
          </a:xfrm>
          <a:prstGeom prst="rect">
            <a:avLst/>
          </a:prstGeom>
          <a:solidFill>
            <a:schemeClr val="bg1"/>
          </a:solidFill>
          <a:effectLst/>
        </p:spPr>
        <p:txBody>
          <a:bodyPr/>
          <a:lstStyle>
            <a:lvl1pPr>
              <a:defRPr sz="1333"/>
            </a:lvl1pPr>
          </a:lstStyle>
          <a:p>
            <a:endParaRPr lang="uk-UA"/>
          </a:p>
        </p:txBody>
      </p:sp>
      <p:sp>
        <p:nvSpPr>
          <p:cNvPr id="11" name="Picture Placeholder 2">
            <a:extLst>
              <a:ext uri="{FF2B5EF4-FFF2-40B4-BE49-F238E27FC236}">
                <a16:creationId xmlns:a16="http://schemas.microsoft.com/office/drawing/2014/main" xmlns="" id="{39585639-9F76-934B-B69C-7F12AF165B64}"/>
              </a:ext>
            </a:extLst>
          </p:cNvPr>
          <p:cNvSpPr>
            <a:spLocks noGrp="1"/>
          </p:cNvSpPr>
          <p:nvPr>
            <p:ph type="pic" sz="quarter" idx="18"/>
          </p:nvPr>
        </p:nvSpPr>
        <p:spPr>
          <a:xfrm>
            <a:off x="4514529" y="1463040"/>
            <a:ext cx="3479933" cy="3352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xmlns="" id="{5753BA86-33EF-ED44-8993-95350CB62932}"/>
              </a:ext>
            </a:extLst>
          </p:cNvPr>
          <p:cNvSpPr>
            <a:spLocks noGrp="1"/>
          </p:cNvSpPr>
          <p:nvPr>
            <p:ph type="body" sz="quarter" idx="20"/>
          </p:nvPr>
        </p:nvSpPr>
        <p:spPr>
          <a:xfrm>
            <a:off x="685799"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xmlns="" id="{56243140-FECF-6A42-AAB0-081E85B8367D}"/>
              </a:ext>
            </a:extLst>
          </p:cNvPr>
          <p:cNvSpPr>
            <a:spLocks noGrp="1"/>
          </p:cNvSpPr>
          <p:nvPr>
            <p:ph type="body" sz="quarter" idx="21"/>
          </p:nvPr>
        </p:nvSpPr>
        <p:spPr>
          <a:xfrm>
            <a:off x="4520625"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xmlns="" id="{9F3B7DC7-AA30-A341-BFDC-3CED7E3DE46A}"/>
              </a:ext>
            </a:extLst>
          </p:cNvPr>
          <p:cNvSpPr>
            <a:spLocks noGrp="1"/>
          </p:cNvSpPr>
          <p:nvPr>
            <p:ph type="body" sz="quarter" idx="22"/>
          </p:nvPr>
        </p:nvSpPr>
        <p:spPr>
          <a:xfrm>
            <a:off x="8343258" y="5140264"/>
            <a:ext cx="3479933" cy="8582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Footer Placeholder 2">
            <a:extLst>
              <a:ext uri="{FF2B5EF4-FFF2-40B4-BE49-F238E27FC236}">
                <a16:creationId xmlns:a16="http://schemas.microsoft.com/office/drawing/2014/main" xmlns="" id="{EEFD3F24-EBC3-0348-BEFD-D36AE35F7E65}"/>
              </a:ext>
            </a:extLst>
          </p:cNvPr>
          <p:cNvSpPr>
            <a:spLocks noGrp="1"/>
          </p:cNvSpPr>
          <p:nvPr>
            <p:ph type="ftr" sz="quarter" idx="23"/>
          </p:nvPr>
        </p:nvSpPr>
        <p:spPr/>
        <p:txBody>
          <a:bodyPr/>
          <a:lstStyle/>
          <a:p>
            <a:r>
              <a:rPr lang="en-US"/>
              <a:t>Footer</a:t>
            </a:r>
            <a:endParaRPr lang="en-US" dirty="0"/>
          </a:p>
        </p:txBody>
      </p:sp>
    </p:spTree>
    <p:extLst>
      <p:ext uri="{BB962C8B-B14F-4D97-AF65-F5344CB8AC3E}">
        <p14:creationId xmlns:p14="http://schemas.microsoft.com/office/powerpoint/2010/main" val="24895513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MAGE SQUARES + TEXT BOX -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048000" cy="2286000"/>
          </a:xfrm>
          <a:prstGeom prst="rect">
            <a:avLst/>
          </a:prstGeom>
          <a:solidFill>
            <a:schemeClr val="bg1"/>
          </a:solidFill>
          <a:effectLst/>
        </p:spPr>
        <p:txBody>
          <a:bodyPr/>
          <a:lstStyle>
            <a:lvl1pPr>
              <a:defRPr sz="1333"/>
            </a:lvl1pPr>
          </a:lstStyle>
          <a:p>
            <a:endParaRPr lang="uk-UA"/>
          </a:p>
        </p:txBody>
      </p:sp>
      <p:sp>
        <p:nvSpPr>
          <p:cNvPr id="13" name="Picture Placeholder 2"/>
          <p:cNvSpPr>
            <a:spLocks noGrp="1"/>
          </p:cNvSpPr>
          <p:nvPr>
            <p:ph type="pic" sz="quarter" idx="13"/>
          </p:nvPr>
        </p:nvSpPr>
        <p:spPr>
          <a:xfrm>
            <a:off x="3733800" y="1463040"/>
            <a:ext cx="3048000" cy="2286000"/>
          </a:xfrm>
          <a:prstGeom prst="rect">
            <a:avLst/>
          </a:prstGeom>
          <a:solidFill>
            <a:schemeClr val="bg1"/>
          </a:solidFill>
          <a:effectLst/>
        </p:spPr>
        <p:txBody>
          <a:bodyPr/>
          <a:lstStyle>
            <a:lvl1pPr>
              <a:defRPr sz="1333"/>
            </a:lvl1pPr>
          </a:lstStyle>
          <a:p>
            <a:endParaRPr lang="uk-UA"/>
          </a:p>
        </p:txBody>
      </p:sp>
      <p:sp>
        <p:nvSpPr>
          <p:cNvPr id="14" name="Picture Placeholder 2"/>
          <p:cNvSpPr>
            <a:spLocks noGrp="1"/>
          </p:cNvSpPr>
          <p:nvPr>
            <p:ph type="pic" sz="quarter" idx="14"/>
          </p:nvPr>
        </p:nvSpPr>
        <p:spPr>
          <a:xfrm>
            <a:off x="685800" y="3769093"/>
            <a:ext cx="3048000" cy="2286000"/>
          </a:xfrm>
          <a:prstGeom prst="rect">
            <a:avLst/>
          </a:prstGeom>
          <a:solidFill>
            <a:schemeClr val="bg1"/>
          </a:solidFill>
          <a:effectLst/>
        </p:spPr>
        <p:txBody>
          <a:bodyPr/>
          <a:lstStyle>
            <a:lvl1pPr>
              <a:defRPr sz="1333"/>
            </a:lvl1pPr>
          </a:lstStyle>
          <a:p>
            <a:endParaRPr lang="uk-UA"/>
          </a:p>
        </p:txBody>
      </p:sp>
      <p:sp>
        <p:nvSpPr>
          <p:cNvPr id="15" name="Picture Placeholder 2"/>
          <p:cNvSpPr>
            <a:spLocks noGrp="1"/>
          </p:cNvSpPr>
          <p:nvPr>
            <p:ph type="pic" sz="quarter" idx="15"/>
          </p:nvPr>
        </p:nvSpPr>
        <p:spPr>
          <a:xfrm>
            <a:off x="3733800" y="3769093"/>
            <a:ext cx="3048000" cy="2286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xmlns="" id="{33256D4F-70A5-834E-ADDC-3139B64510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F1B9D6A7-C0A6-9049-BEB5-BD5DC2AAF9B9}"/>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9">
            <a:extLst>
              <a:ext uri="{FF2B5EF4-FFF2-40B4-BE49-F238E27FC236}">
                <a16:creationId xmlns:a16="http://schemas.microsoft.com/office/drawing/2014/main" xmlns="" id="{60FE63DC-71A5-E64D-B8F6-6D9B893FB3F2}"/>
              </a:ext>
            </a:extLst>
          </p:cNvPr>
          <p:cNvSpPr>
            <a:spLocks noGrp="1"/>
          </p:cNvSpPr>
          <p:nvPr>
            <p:ph type="body" sz="quarter" idx="18"/>
          </p:nvPr>
        </p:nvSpPr>
        <p:spPr>
          <a:xfrm>
            <a:off x="7330440" y="1463040"/>
            <a:ext cx="449275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xmlns="" id="{EF7D7358-19C8-4246-9CF6-0FA52B657CC2}"/>
              </a:ext>
            </a:extLst>
          </p:cNvPr>
          <p:cNvSpPr>
            <a:spLocks noGrp="1"/>
          </p:cNvSpPr>
          <p:nvPr>
            <p:ph type="ftr" sz="quarter" idx="19"/>
          </p:nvPr>
        </p:nvSpPr>
        <p:spPr/>
        <p:txBody>
          <a:bodyPr/>
          <a:lstStyle/>
          <a:p>
            <a:r>
              <a:rPr lang="en-US"/>
              <a:t>Footer</a:t>
            </a:r>
            <a:endParaRPr lang="en-US" dirty="0"/>
          </a:p>
        </p:txBody>
      </p:sp>
    </p:spTree>
    <p:extLst>
      <p:ext uri="{BB962C8B-B14F-4D97-AF65-F5344CB8AC3E}">
        <p14:creationId xmlns:p14="http://schemas.microsoft.com/office/powerpoint/2010/main" val="13690777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SQUARES - 4">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429000"/>
            <a:ext cx="3048000" cy="1828800"/>
          </a:xfrm>
          <a:prstGeom prst="rect">
            <a:avLst/>
          </a:prstGeom>
          <a:solidFill>
            <a:schemeClr val="bg1"/>
          </a:solidFill>
        </p:spPr>
        <p:txBody>
          <a:bodyPr/>
          <a:lstStyle/>
          <a:p>
            <a:endParaRPr lang="uk-UA"/>
          </a:p>
        </p:txBody>
      </p:sp>
      <p:sp>
        <p:nvSpPr>
          <p:cNvPr id="11" name="Picture Placeholder 5"/>
          <p:cNvSpPr>
            <a:spLocks noGrp="1"/>
          </p:cNvSpPr>
          <p:nvPr>
            <p:ph type="pic" sz="quarter" idx="12"/>
          </p:nvPr>
        </p:nvSpPr>
        <p:spPr>
          <a:xfrm>
            <a:off x="3048000" y="1600200"/>
            <a:ext cx="3048000" cy="1828800"/>
          </a:xfrm>
          <a:prstGeom prst="rect">
            <a:avLst/>
          </a:prstGeom>
          <a:solidFill>
            <a:schemeClr val="bg1"/>
          </a:solidFill>
        </p:spPr>
        <p:txBody>
          <a:bodyPr/>
          <a:lstStyle/>
          <a:p>
            <a:endParaRPr lang="uk-UA"/>
          </a:p>
        </p:txBody>
      </p:sp>
      <p:sp>
        <p:nvSpPr>
          <p:cNvPr id="12" name="Picture Placeholder 5"/>
          <p:cNvSpPr>
            <a:spLocks noGrp="1"/>
          </p:cNvSpPr>
          <p:nvPr>
            <p:ph type="pic" sz="quarter" idx="13"/>
          </p:nvPr>
        </p:nvSpPr>
        <p:spPr>
          <a:xfrm>
            <a:off x="6096000" y="3429000"/>
            <a:ext cx="3048000" cy="1828800"/>
          </a:xfrm>
          <a:prstGeom prst="rect">
            <a:avLst/>
          </a:prstGeom>
          <a:solidFill>
            <a:schemeClr val="bg1"/>
          </a:solidFill>
        </p:spPr>
        <p:txBody>
          <a:bodyPr/>
          <a:lstStyle/>
          <a:p>
            <a:endParaRPr lang="uk-UA"/>
          </a:p>
        </p:txBody>
      </p:sp>
      <p:sp>
        <p:nvSpPr>
          <p:cNvPr id="13" name="Picture Placeholder 5"/>
          <p:cNvSpPr>
            <a:spLocks noGrp="1"/>
          </p:cNvSpPr>
          <p:nvPr>
            <p:ph type="pic" sz="quarter" idx="14"/>
          </p:nvPr>
        </p:nvSpPr>
        <p:spPr>
          <a:xfrm>
            <a:off x="9144000" y="1600200"/>
            <a:ext cx="3048000" cy="1828800"/>
          </a:xfrm>
          <a:prstGeom prst="rect">
            <a:avLst/>
          </a:prstGeom>
          <a:solidFill>
            <a:schemeClr val="bg1"/>
          </a:solidFill>
        </p:spPr>
        <p:txBody>
          <a:bodyPr/>
          <a:lstStyle/>
          <a:p>
            <a:endParaRPr lang="uk-UA"/>
          </a:p>
        </p:txBody>
      </p:sp>
      <p:sp>
        <p:nvSpPr>
          <p:cNvPr id="7" name="Slide Number Placeholder 6">
            <a:extLst>
              <a:ext uri="{FF2B5EF4-FFF2-40B4-BE49-F238E27FC236}">
                <a16:creationId xmlns:a16="http://schemas.microsoft.com/office/drawing/2014/main" xmlns="" id="{8F63D041-C871-684B-ACF7-15B12B37F04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Title 1">
            <a:extLst>
              <a:ext uri="{FF2B5EF4-FFF2-40B4-BE49-F238E27FC236}">
                <a16:creationId xmlns:a16="http://schemas.microsoft.com/office/drawing/2014/main" xmlns="" id="{D3602BF9-AEC1-964A-A87B-0D7E20EDCD8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xmlns="" id="{741E7788-6A0C-404B-A451-BC0039DD0931}"/>
              </a:ext>
            </a:extLst>
          </p:cNvPr>
          <p:cNvSpPr>
            <a:spLocks noGrp="1"/>
          </p:cNvSpPr>
          <p:nvPr>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12919037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MAGE SQUARES + TEXT BOX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C0D78-9E0F-2D47-8F56-99E30A224E4A}"/>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xmlns="" id="{2B58FEA4-7DD2-6541-B8E1-82B1928AA567}"/>
              </a:ext>
            </a:extLst>
          </p:cNvPr>
          <p:cNvSpPr>
            <a:spLocks noGrp="1"/>
          </p:cNvSpPr>
          <p:nvPr>
            <p:ph type="sldNum" sz="quarter" idx="2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3" name="Text Placeholder 9">
            <a:extLst>
              <a:ext uri="{FF2B5EF4-FFF2-40B4-BE49-F238E27FC236}">
                <a16:creationId xmlns:a16="http://schemas.microsoft.com/office/drawing/2014/main" xmlns="" id="{608B4BDD-BE32-C04E-9061-C889878AB885}"/>
              </a:ext>
            </a:extLst>
          </p:cNvPr>
          <p:cNvSpPr>
            <a:spLocks noGrp="1"/>
          </p:cNvSpPr>
          <p:nvPr>
            <p:ph type="body" sz="quarter" idx="22"/>
          </p:nvPr>
        </p:nvSpPr>
        <p:spPr>
          <a:xfrm>
            <a:off x="4903762" y="1951390"/>
            <a:ext cx="6919429"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5">
            <a:extLst>
              <a:ext uri="{FF2B5EF4-FFF2-40B4-BE49-F238E27FC236}">
                <a16:creationId xmlns:a16="http://schemas.microsoft.com/office/drawing/2014/main" xmlns="" id="{7C20B073-7940-E445-B65B-A1204A781327}"/>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0" name="Picture Placeholder 5">
            <a:extLst>
              <a:ext uri="{FF2B5EF4-FFF2-40B4-BE49-F238E27FC236}">
                <a16:creationId xmlns:a16="http://schemas.microsoft.com/office/drawing/2014/main" xmlns="" id="{75CB70D0-8CE2-9D45-9BDF-EE427E21DC92}"/>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xmlns="" id="{1521579F-9868-5647-99B1-E55D86FB1BCE}"/>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xmlns="" id="{7A094C57-0770-AB49-BB94-5D6C15215287}"/>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xmlns="" id="{8F07E2B5-9A07-4349-AA3A-CF1C992FF943}"/>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xmlns="" id="{4C54CDC9-AC7D-B64D-8FB5-22D3CDBE78EF}"/>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dirty="0"/>
          </a:p>
        </p:txBody>
      </p:sp>
      <p:sp>
        <p:nvSpPr>
          <p:cNvPr id="3" name="Footer Placeholder 2">
            <a:extLst>
              <a:ext uri="{FF2B5EF4-FFF2-40B4-BE49-F238E27FC236}">
                <a16:creationId xmlns:a16="http://schemas.microsoft.com/office/drawing/2014/main" xmlns="" id="{125A2727-1C25-564E-AC20-0D295524A462}"/>
              </a:ext>
            </a:extLst>
          </p:cNvPr>
          <p:cNvSpPr>
            <a:spLocks noGrp="1"/>
          </p:cNvSpPr>
          <p:nvPr>
            <p:ph type="ftr" sz="quarter" idx="23"/>
          </p:nvPr>
        </p:nvSpPr>
        <p:spPr/>
        <p:txBody>
          <a:bodyPr/>
          <a:lstStyle/>
          <a:p>
            <a:r>
              <a:rPr lang="en-US"/>
              <a:t>Footer</a:t>
            </a:r>
            <a:endParaRPr lang="en-US" dirty="0"/>
          </a:p>
        </p:txBody>
      </p:sp>
      <p:sp>
        <p:nvSpPr>
          <p:cNvPr id="15" name="Picture Placeholder 5">
            <a:extLst>
              <a:ext uri="{FF2B5EF4-FFF2-40B4-BE49-F238E27FC236}">
                <a16:creationId xmlns:a16="http://schemas.microsoft.com/office/drawing/2014/main" xmlns="" id="{00610370-ACAA-F644-A7A4-C569B39F8142}"/>
              </a:ext>
            </a:extLst>
          </p:cNvPr>
          <p:cNvSpPr>
            <a:spLocks noGrp="1"/>
          </p:cNvSpPr>
          <p:nvPr>
            <p:ph type="pic" sz="quarter" idx="24"/>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17" name="Picture Placeholder 5">
            <a:extLst>
              <a:ext uri="{FF2B5EF4-FFF2-40B4-BE49-F238E27FC236}">
                <a16:creationId xmlns:a16="http://schemas.microsoft.com/office/drawing/2014/main" xmlns="" id="{2ADF4D63-BAFC-944B-A6F4-9059BDB617F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dirty="0"/>
          </a:p>
        </p:txBody>
      </p:sp>
    </p:spTree>
    <p:extLst>
      <p:ext uri="{BB962C8B-B14F-4D97-AF65-F5344CB8AC3E}">
        <p14:creationId xmlns:p14="http://schemas.microsoft.com/office/powerpoint/2010/main" val="4335148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MAGE SQUARES + TEXT BOX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FA30E-BA65-4140-A284-B4E2687C4FEC}"/>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xmlns="" id="{1B9D5314-98BF-4144-9AA5-F67C7904C3F6}"/>
              </a:ext>
            </a:extLst>
          </p:cNvPr>
          <p:cNvSpPr>
            <a:spLocks noGrp="1"/>
          </p:cNvSpPr>
          <p:nvPr>
            <p:ph type="sldNum" sz="quarter" idx="22"/>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9" name="Text Placeholder 9">
            <a:extLst>
              <a:ext uri="{FF2B5EF4-FFF2-40B4-BE49-F238E27FC236}">
                <a16:creationId xmlns:a16="http://schemas.microsoft.com/office/drawing/2014/main" xmlns="" id="{96D59EEF-B604-1641-9D1E-11C79341B89B}"/>
              </a:ext>
            </a:extLst>
          </p:cNvPr>
          <p:cNvSpPr>
            <a:spLocks noGrp="1"/>
          </p:cNvSpPr>
          <p:nvPr>
            <p:ph type="body" sz="quarter" idx="23"/>
          </p:nvPr>
        </p:nvSpPr>
        <p:spPr>
          <a:xfrm>
            <a:off x="4901184" y="1951391"/>
            <a:ext cx="6922008"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xmlns="" id="{4ED9B6F5-8562-0543-99D1-07568648FA2C}"/>
              </a:ext>
            </a:extLst>
          </p:cNvPr>
          <p:cNvSpPr>
            <a:spLocks noGrp="1"/>
          </p:cNvSpPr>
          <p:nvPr>
            <p:ph type="ftr" sz="quarter" idx="24"/>
          </p:nvPr>
        </p:nvSpPr>
        <p:spPr/>
        <p:txBody>
          <a:bodyPr/>
          <a:lstStyle/>
          <a:p>
            <a:r>
              <a:rPr lang="en-US"/>
              <a:t>Footer</a:t>
            </a:r>
            <a:endParaRPr lang="en-US" dirty="0"/>
          </a:p>
        </p:txBody>
      </p:sp>
      <p:sp>
        <p:nvSpPr>
          <p:cNvPr id="20" name="Picture Placeholder 5">
            <a:extLst>
              <a:ext uri="{FF2B5EF4-FFF2-40B4-BE49-F238E27FC236}">
                <a16:creationId xmlns:a16="http://schemas.microsoft.com/office/drawing/2014/main" xmlns="" id="{4659A525-2BFB-9C40-89B5-2F3479765528}"/>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xmlns="" id="{4521BAC7-9052-6549-971B-10A7E90C621D}"/>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xmlns="" id="{5DD38DFC-D58E-1947-A109-4A9EFF54828F}"/>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xmlns="" id="{6FF0DD38-C5A3-2D4A-9454-14C442DFE49D}"/>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4" name="Picture Placeholder 5">
            <a:extLst>
              <a:ext uri="{FF2B5EF4-FFF2-40B4-BE49-F238E27FC236}">
                <a16:creationId xmlns:a16="http://schemas.microsoft.com/office/drawing/2014/main" xmlns="" id="{39E47CA6-4511-7F4A-848F-4AD52F71DD6F}"/>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xmlns="" id="{5F9C4E3B-042B-8342-A30B-643FECAFC238}"/>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dirty="0"/>
          </a:p>
        </p:txBody>
      </p:sp>
      <p:sp>
        <p:nvSpPr>
          <p:cNvPr id="26" name="Picture Placeholder 5">
            <a:extLst>
              <a:ext uri="{FF2B5EF4-FFF2-40B4-BE49-F238E27FC236}">
                <a16:creationId xmlns:a16="http://schemas.microsoft.com/office/drawing/2014/main" xmlns="" id="{FF498B26-4515-D844-B3BC-9F8FE01C078F}"/>
              </a:ext>
            </a:extLst>
          </p:cNvPr>
          <p:cNvSpPr>
            <a:spLocks noGrp="1"/>
          </p:cNvSpPr>
          <p:nvPr>
            <p:ph type="pic" sz="quarter" idx="25"/>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27" name="Picture Placeholder 5">
            <a:extLst>
              <a:ext uri="{FF2B5EF4-FFF2-40B4-BE49-F238E27FC236}">
                <a16:creationId xmlns:a16="http://schemas.microsoft.com/office/drawing/2014/main" xmlns="" id="{B2E4A78D-4D89-D64B-9A30-924CFFA9D95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dirty="0"/>
          </a:p>
        </p:txBody>
      </p:sp>
      <p:sp>
        <p:nvSpPr>
          <p:cNvPr id="28" name="Picture Placeholder 5">
            <a:extLst>
              <a:ext uri="{FF2B5EF4-FFF2-40B4-BE49-F238E27FC236}">
                <a16:creationId xmlns:a16="http://schemas.microsoft.com/office/drawing/2014/main" xmlns="" id="{5E0B0C74-901E-8646-8F16-1E8161579D5C}"/>
              </a:ext>
            </a:extLst>
          </p:cNvPr>
          <p:cNvSpPr>
            <a:spLocks noGrp="1"/>
          </p:cNvSpPr>
          <p:nvPr>
            <p:ph type="pic" sz="quarter" idx="27"/>
          </p:nvPr>
        </p:nvSpPr>
        <p:spPr>
          <a:xfrm>
            <a:off x="1902699" y="3170256"/>
            <a:ext cx="1219200" cy="1219200"/>
          </a:xfrm>
          <a:prstGeom prst="rect">
            <a:avLst/>
          </a:prstGeom>
          <a:solidFill>
            <a:schemeClr val="bg1"/>
          </a:solidFill>
        </p:spPr>
        <p:txBody>
          <a:bodyPr/>
          <a:lstStyle>
            <a:lvl1pPr>
              <a:defRPr sz="1333"/>
            </a:lvl1pPr>
          </a:lstStyle>
          <a:p>
            <a:endParaRPr lang="uk-UA"/>
          </a:p>
        </p:txBody>
      </p:sp>
    </p:spTree>
    <p:extLst>
      <p:ext uri="{BB962C8B-B14F-4D97-AF65-F5344CB8AC3E}">
        <p14:creationId xmlns:p14="http://schemas.microsoft.com/office/powerpoint/2010/main" val="38223179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SQUARES - 10">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14" name="Picture Placeholder 2"/>
          <p:cNvSpPr>
            <a:spLocks noGrp="1"/>
          </p:cNvSpPr>
          <p:nvPr>
            <p:ph type="pic" sz="quarter" idx="14"/>
          </p:nvPr>
        </p:nvSpPr>
        <p:spPr>
          <a:xfrm>
            <a:off x="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0" name="Picture Placeholder 2"/>
          <p:cNvSpPr>
            <a:spLocks noGrp="1"/>
          </p:cNvSpPr>
          <p:nvPr>
            <p:ph type="pic" sz="quarter" idx="15"/>
          </p:nvPr>
        </p:nvSpPr>
        <p:spPr>
          <a:xfrm>
            <a:off x="24384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1" name="Picture Placeholder 2"/>
          <p:cNvSpPr>
            <a:spLocks noGrp="1"/>
          </p:cNvSpPr>
          <p:nvPr>
            <p:ph type="pic" sz="quarter" idx="16"/>
          </p:nvPr>
        </p:nvSpPr>
        <p:spPr>
          <a:xfrm>
            <a:off x="24384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2" name="Picture Placeholder 2"/>
          <p:cNvSpPr>
            <a:spLocks noGrp="1"/>
          </p:cNvSpPr>
          <p:nvPr>
            <p:ph type="pic" sz="quarter" idx="17"/>
          </p:nvPr>
        </p:nvSpPr>
        <p:spPr>
          <a:xfrm>
            <a:off x="48768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3" name="Picture Placeholder 2"/>
          <p:cNvSpPr>
            <a:spLocks noGrp="1"/>
          </p:cNvSpPr>
          <p:nvPr>
            <p:ph type="pic" sz="quarter" idx="18"/>
          </p:nvPr>
        </p:nvSpPr>
        <p:spPr>
          <a:xfrm>
            <a:off x="48768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4" name="Picture Placeholder 2"/>
          <p:cNvSpPr>
            <a:spLocks noGrp="1"/>
          </p:cNvSpPr>
          <p:nvPr>
            <p:ph type="pic" sz="quarter" idx="19"/>
          </p:nvPr>
        </p:nvSpPr>
        <p:spPr>
          <a:xfrm>
            <a:off x="73152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5" name="Picture Placeholder 2"/>
          <p:cNvSpPr>
            <a:spLocks noGrp="1"/>
          </p:cNvSpPr>
          <p:nvPr>
            <p:ph type="pic" sz="quarter" idx="20"/>
          </p:nvPr>
        </p:nvSpPr>
        <p:spPr>
          <a:xfrm>
            <a:off x="73152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6" name="Picture Placeholder 2"/>
          <p:cNvSpPr>
            <a:spLocks noGrp="1"/>
          </p:cNvSpPr>
          <p:nvPr>
            <p:ph type="pic" sz="quarter" idx="21"/>
          </p:nvPr>
        </p:nvSpPr>
        <p:spPr>
          <a:xfrm>
            <a:off x="97536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7" name="Picture Placeholder 2"/>
          <p:cNvSpPr>
            <a:spLocks noGrp="1"/>
          </p:cNvSpPr>
          <p:nvPr>
            <p:ph type="pic" sz="quarter" idx="22"/>
          </p:nvPr>
        </p:nvSpPr>
        <p:spPr>
          <a:xfrm>
            <a:off x="97536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5" name="Slide Number Placeholder 4">
            <a:extLst>
              <a:ext uri="{FF2B5EF4-FFF2-40B4-BE49-F238E27FC236}">
                <a16:creationId xmlns:a16="http://schemas.microsoft.com/office/drawing/2014/main" xmlns="" id="{E5B14DBF-3DFC-834F-899E-98357BEC7321}"/>
              </a:ext>
            </a:extLst>
          </p:cNvPr>
          <p:cNvSpPr>
            <a:spLocks noGrp="1"/>
          </p:cNvSpPr>
          <p:nvPr>
            <p:ph type="sldNum" sz="quarter" idx="2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3" name="Title 2">
            <a:extLst>
              <a:ext uri="{FF2B5EF4-FFF2-40B4-BE49-F238E27FC236}">
                <a16:creationId xmlns:a16="http://schemas.microsoft.com/office/drawing/2014/main" xmlns="" id="{E6C54D64-9D7C-9B43-A4D8-9AF6E3433A4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xmlns="" id="{23156494-7EBD-0247-BABE-55CE77A7615E}"/>
              </a:ext>
            </a:extLst>
          </p:cNvPr>
          <p:cNvSpPr>
            <a:spLocks noGrp="1"/>
          </p:cNvSpPr>
          <p:nvPr>
            <p:ph type="ftr" sz="quarter" idx="25"/>
          </p:nvPr>
        </p:nvSpPr>
        <p:spPr/>
        <p:txBody>
          <a:bodyPr/>
          <a:lstStyle/>
          <a:p>
            <a:r>
              <a:rPr lang="en-US"/>
              <a:t>Footer</a:t>
            </a:r>
            <a:endParaRPr lang="en-US" dirty="0"/>
          </a:p>
        </p:txBody>
      </p:sp>
    </p:spTree>
    <p:extLst>
      <p:ext uri="{BB962C8B-B14F-4D97-AF65-F5344CB8AC3E}">
        <p14:creationId xmlns:p14="http://schemas.microsoft.com/office/powerpoint/2010/main" val="17377361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5696" y="160020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xmlns="" id="{F8EE5500-97BA-F340-AE00-2B049A37C629}"/>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E57D9C28-D0FA-8B4C-B78D-B97DF7C2D12A}"/>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8E291331-C369-C446-B43E-74DF55A45B23}"/>
              </a:ext>
            </a:extLst>
          </p:cNvPr>
          <p:cNvSpPr>
            <a:spLocks noGrp="1"/>
          </p:cNvSpPr>
          <p:nvPr>
            <p:ph type="ftr" sz="quarter" idx="14"/>
          </p:nvPr>
        </p:nvSpPr>
        <p:spPr/>
        <p:txBody>
          <a:bodyPr/>
          <a:lstStyle/>
          <a:p>
            <a:r>
              <a:rPr lang="en-US"/>
              <a:t>Footer</a:t>
            </a:r>
            <a:endParaRPr lang="en-US" dirty="0"/>
          </a:p>
        </p:txBody>
      </p:sp>
    </p:spTree>
    <p:extLst>
      <p:ext uri="{BB962C8B-B14F-4D97-AF65-F5344CB8AC3E}">
        <p14:creationId xmlns:p14="http://schemas.microsoft.com/office/powerpoint/2010/main" val="39902194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CIRCLE + TEXT BLOCK">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108229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xmlns="" id="{9022DC01-1ED3-B444-96B4-AA2794D5F0F6}"/>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C68469DF-5BA8-1744-874C-2D7D50795560}"/>
              </a:ext>
            </a:extLst>
          </p:cNvPr>
          <p:cNvSpPr>
            <a:spLocks noGrp="1"/>
          </p:cNvSpPr>
          <p:nvPr userDrawn="1">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xmlns="" id="{377D3E52-D199-5444-A33D-1F486E2A31E6}"/>
              </a:ext>
            </a:extLst>
          </p:cNvPr>
          <p:cNvSpPr>
            <a:spLocks noGrp="1"/>
          </p:cNvSpPr>
          <p:nvPr userDrawn="1">
            <p:ph type="body" sz="quarter" idx="17"/>
          </p:nvPr>
        </p:nvSpPr>
        <p:spPr>
          <a:xfrm>
            <a:off x="5521567" y="1463040"/>
            <a:ext cx="6301625"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1DC275B9-4FBF-EF4F-A5A8-F43A100CA030}"/>
              </a:ext>
            </a:extLst>
          </p:cNvPr>
          <p:cNvSpPr>
            <a:spLocks noGrp="1"/>
          </p:cNvSpPr>
          <p:nvPr userDrawn="1">
            <p:ph type="ftr" sz="quarter" idx="18"/>
          </p:nvPr>
        </p:nvSpPr>
        <p:spPr/>
        <p:txBody>
          <a:bodyPr/>
          <a:lstStyle/>
          <a:p>
            <a:r>
              <a:rPr lang="en-US"/>
              <a:t>Footer</a:t>
            </a:r>
            <a:endParaRPr lang="en-US" dirty="0"/>
          </a:p>
        </p:txBody>
      </p:sp>
    </p:spTree>
    <p:extLst>
      <p:ext uri="{BB962C8B-B14F-4D97-AF65-F5344CB8AC3E}">
        <p14:creationId xmlns:p14="http://schemas.microsoft.com/office/powerpoint/2010/main" val="1726621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CIRCLE + TEXT BLOCK (V2)">
    <p:spTree>
      <p:nvGrpSpPr>
        <p:cNvPr id="1" name=""/>
        <p:cNvGrpSpPr/>
        <p:nvPr/>
      </p:nvGrpSpPr>
      <p:grpSpPr>
        <a:xfrm>
          <a:off x="0" y="0"/>
          <a:ext cx="0" cy="0"/>
          <a:chOff x="0" y="0"/>
          <a:chExt cx="0" cy="0"/>
        </a:xfrm>
      </p:grpSpPr>
      <p:sp>
        <p:nvSpPr>
          <p:cNvPr id="21" name="Picture Placeholder 2"/>
          <p:cNvSpPr>
            <a:spLocks noGrp="1"/>
          </p:cNvSpPr>
          <p:nvPr userDrawn="1">
            <p:ph type="pic" sz="quarter" idx="11"/>
          </p:nvPr>
        </p:nvSpPr>
        <p:spPr>
          <a:xfrm>
            <a:off x="775831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xmlns="" id="{7B5D38F9-F365-BF40-8DA4-C59D5DD74492}"/>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870E2E05-8AD2-3E42-9E6D-68496FDE73DA}"/>
              </a:ext>
            </a:extLst>
          </p:cNvPr>
          <p:cNvSpPr>
            <a:spLocks noGrp="1"/>
          </p:cNvSpPr>
          <p:nvPr userDrawn="1">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xmlns="" id="{7B2396F3-F4EA-F24F-A3DB-BE0B13B1C80A}"/>
              </a:ext>
            </a:extLst>
          </p:cNvPr>
          <p:cNvSpPr>
            <a:spLocks noGrp="1"/>
          </p:cNvSpPr>
          <p:nvPr userDrawn="1">
            <p:ph type="body" sz="quarter" idx="16"/>
          </p:nvPr>
        </p:nvSpPr>
        <p:spPr>
          <a:xfrm>
            <a:off x="685799" y="1463040"/>
            <a:ext cx="6340993"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6A589A66-D72B-0D4C-9444-66AC2CC23A26}"/>
              </a:ext>
            </a:extLst>
          </p:cNvPr>
          <p:cNvSpPr>
            <a:spLocks noGrp="1"/>
          </p:cNvSpPr>
          <p:nvPr userDrawn="1">
            <p:ph type="ftr" sz="quarter" idx="17"/>
          </p:nvPr>
        </p:nvSpPr>
        <p:spPr/>
        <p:txBody>
          <a:bodyPr/>
          <a:lstStyle/>
          <a:p>
            <a:r>
              <a:rPr lang="en-US"/>
              <a:t>Footer</a:t>
            </a:r>
            <a:endParaRPr lang="en-US" dirty="0"/>
          </a:p>
        </p:txBody>
      </p:sp>
    </p:spTree>
    <p:extLst>
      <p:ext uri="{BB962C8B-B14F-4D97-AF65-F5344CB8AC3E}">
        <p14:creationId xmlns:p14="http://schemas.microsoft.com/office/powerpoint/2010/main" val="1669718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MAGE CIRCLES + TEXT BLOCKS - 3 ">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5638800" y="1463682"/>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3" name="Picture Placeholder 2"/>
          <p:cNvSpPr>
            <a:spLocks noGrp="1"/>
          </p:cNvSpPr>
          <p:nvPr>
            <p:ph type="pic" sz="quarter" idx="12"/>
          </p:nvPr>
        </p:nvSpPr>
        <p:spPr>
          <a:xfrm>
            <a:off x="5638800" y="3124641"/>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4" name="Picture Placeholder 2"/>
          <p:cNvSpPr>
            <a:spLocks noGrp="1"/>
          </p:cNvSpPr>
          <p:nvPr>
            <p:ph type="pic" sz="quarter" idx="13"/>
          </p:nvPr>
        </p:nvSpPr>
        <p:spPr>
          <a:xfrm>
            <a:off x="5638800" y="4788260"/>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6" name="Title 5">
            <a:extLst>
              <a:ext uri="{FF2B5EF4-FFF2-40B4-BE49-F238E27FC236}">
                <a16:creationId xmlns:a16="http://schemas.microsoft.com/office/drawing/2014/main" xmlns="" id="{913CB4A5-4179-1D4C-B72B-9CCC46090C55}"/>
              </a:ext>
            </a:extLst>
          </p:cNvPr>
          <p:cNvSpPr>
            <a:spLocks noGrp="1"/>
          </p:cNvSpPr>
          <p:nvPr>
            <p:ph type="title"/>
          </p:nvPr>
        </p:nvSpPr>
        <p:spPr/>
        <p:txBody>
          <a:bodyPr/>
          <a:lstStyle/>
          <a:p>
            <a:r>
              <a:rPr lang="en-US" dirty="0"/>
              <a:t>Click to edit Master title style</a:t>
            </a:r>
          </a:p>
        </p:txBody>
      </p:sp>
      <p:sp>
        <p:nvSpPr>
          <p:cNvPr id="8" name="Slide Number Placeholder 7">
            <a:extLst>
              <a:ext uri="{FF2B5EF4-FFF2-40B4-BE49-F238E27FC236}">
                <a16:creationId xmlns:a16="http://schemas.microsoft.com/office/drawing/2014/main" xmlns="" id="{DFDEB9AC-3EA7-F543-A1E1-9C46B1D48BF0}"/>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3">
            <a:extLst>
              <a:ext uri="{FF2B5EF4-FFF2-40B4-BE49-F238E27FC236}">
                <a16:creationId xmlns:a16="http://schemas.microsoft.com/office/drawing/2014/main" xmlns="" id="{817F0B3F-D03E-5547-9D43-6CC633C0773A}"/>
              </a:ext>
            </a:extLst>
          </p:cNvPr>
          <p:cNvSpPr>
            <a:spLocks noGrp="1"/>
          </p:cNvSpPr>
          <p:nvPr>
            <p:ph type="body" sz="quarter" idx="16"/>
          </p:nvPr>
        </p:nvSpPr>
        <p:spPr>
          <a:xfrm>
            <a:off x="7128197" y="3119921"/>
            <a:ext cx="4694994"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0" name="Text Placeholder 3">
            <a:extLst>
              <a:ext uri="{FF2B5EF4-FFF2-40B4-BE49-F238E27FC236}">
                <a16:creationId xmlns:a16="http://schemas.microsoft.com/office/drawing/2014/main" xmlns="" id="{988A789E-6A21-A741-A73C-1A027B5E45FF}"/>
              </a:ext>
            </a:extLst>
          </p:cNvPr>
          <p:cNvSpPr>
            <a:spLocks noGrp="1"/>
          </p:cNvSpPr>
          <p:nvPr>
            <p:ph type="body" sz="quarter" idx="17"/>
          </p:nvPr>
        </p:nvSpPr>
        <p:spPr>
          <a:xfrm>
            <a:off x="7128197" y="1463040"/>
            <a:ext cx="4694994" cy="1216152"/>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1" name="Text Placeholder 3">
            <a:extLst>
              <a:ext uri="{FF2B5EF4-FFF2-40B4-BE49-F238E27FC236}">
                <a16:creationId xmlns:a16="http://schemas.microsoft.com/office/drawing/2014/main" xmlns="" id="{6396CA7F-67EC-4044-A142-E5C4663040AC}"/>
              </a:ext>
            </a:extLst>
          </p:cNvPr>
          <p:cNvSpPr>
            <a:spLocks noGrp="1"/>
          </p:cNvSpPr>
          <p:nvPr>
            <p:ph type="body" sz="quarter" idx="18"/>
          </p:nvPr>
        </p:nvSpPr>
        <p:spPr>
          <a:xfrm>
            <a:off x="7128198" y="4788260"/>
            <a:ext cx="4694993"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2" name="Text Placeholder 3">
            <a:extLst>
              <a:ext uri="{FF2B5EF4-FFF2-40B4-BE49-F238E27FC236}">
                <a16:creationId xmlns:a16="http://schemas.microsoft.com/office/drawing/2014/main" xmlns="" id="{92F96F51-D3AE-6149-A969-9630B1832CDE}"/>
              </a:ext>
            </a:extLst>
          </p:cNvPr>
          <p:cNvSpPr>
            <a:spLocks noGrp="1"/>
          </p:cNvSpPr>
          <p:nvPr>
            <p:ph type="body" sz="quarter" idx="19"/>
          </p:nvPr>
        </p:nvSpPr>
        <p:spPr>
          <a:xfrm>
            <a:off x="685800" y="1463040"/>
            <a:ext cx="4682801" cy="1216152"/>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3" name="Text Placeholder 3">
            <a:extLst>
              <a:ext uri="{FF2B5EF4-FFF2-40B4-BE49-F238E27FC236}">
                <a16:creationId xmlns:a16="http://schemas.microsoft.com/office/drawing/2014/main" xmlns="" id="{27A4432F-40C2-2642-86A3-45D48B507CC8}"/>
              </a:ext>
            </a:extLst>
          </p:cNvPr>
          <p:cNvSpPr>
            <a:spLocks noGrp="1"/>
          </p:cNvSpPr>
          <p:nvPr>
            <p:ph type="body" sz="quarter" idx="20"/>
          </p:nvPr>
        </p:nvSpPr>
        <p:spPr>
          <a:xfrm>
            <a:off x="688258" y="3119921"/>
            <a:ext cx="4682801"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4" name="Text Placeholder 3">
            <a:extLst>
              <a:ext uri="{FF2B5EF4-FFF2-40B4-BE49-F238E27FC236}">
                <a16:creationId xmlns:a16="http://schemas.microsoft.com/office/drawing/2014/main" xmlns="" id="{E9664E16-9452-3D4A-9E0B-44A0E3BC4522}"/>
              </a:ext>
            </a:extLst>
          </p:cNvPr>
          <p:cNvSpPr>
            <a:spLocks noGrp="1"/>
          </p:cNvSpPr>
          <p:nvPr>
            <p:ph type="body" sz="quarter" idx="21"/>
          </p:nvPr>
        </p:nvSpPr>
        <p:spPr>
          <a:xfrm>
            <a:off x="685801" y="4788260"/>
            <a:ext cx="4682800"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2" name="Footer Placeholder 1">
            <a:extLst>
              <a:ext uri="{FF2B5EF4-FFF2-40B4-BE49-F238E27FC236}">
                <a16:creationId xmlns:a16="http://schemas.microsoft.com/office/drawing/2014/main" xmlns="" id="{F644AE28-2AA3-8A4C-A27C-2F71D1E629E4}"/>
              </a:ext>
            </a:extLst>
          </p:cNvPr>
          <p:cNvSpPr>
            <a:spLocks noGrp="1"/>
          </p:cNvSpPr>
          <p:nvPr>
            <p:ph type="ftr" sz="quarter" idx="22"/>
          </p:nvPr>
        </p:nvSpPr>
        <p:spPr/>
        <p:txBody>
          <a:bodyPr/>
          <a:lstStyle/>
          <a:p>
            <a:r>
              <a:rPr lang="en-US"/>
              <a:t>Footer</a:t>
            </a:r>
            <a:endParaRPr lang="en-US" dirty="0"/>
          </a:p>
        </p:txBody>
      </p:sp>
    </p:spTree>
    <p:extLst>
      <p:ext uri="{BB962C8B-B14F-4D97-AF65-F5344CB8AC3E}">
        <p14:creationId xmlns:p14="http://schemas.microsoft.com/office/powerpoint/2010/main" val="25951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A140E-C3B9-7249-8B71-09A343E86A9A}"/>
              </a:ext>
            </a:extLst>
          </p:cNvPr>
          <p:cNvSpPr>
            <a:spLocks noGrp="1"/>
          </p:cNvSpPr>
          <p:nvPr>
            <p:ph type="title"/>
          </p:nvPr>
        </p:nvSpPr>
        <p:spPr/>
        <p:txBody>
          <a:bodyPr/>
          <a:lstStyle/>
          <a:p>
            <a:r>
              <a:rPr lang="en-US"/>
              <a:t>Click to edit Master title style</a:t>
            </a:r>
          </a:p>
        </p:txBody>
      </p:sp>
      <p:sp>
        <p:nvSpPr>
          <p:cNvPr id="9" name="Picture Placeholder 12">
            <a:extLst>
              <a:ext uri="{FF2B5EF4-FFF2-40B4-BE49-F238E27FC236}">
                <a16:creationId xmlns:a16="http://schemas.microsoft.com/office/drawing/2014/main" xmlns="" id="{56D570B6-EDA8-D549-8E95-F9AE4E934A03}"/>
              </a:ext>
            </a:extLst>
          </p:cNvPr>
          <p:cNvSpPr>
            <a:spLocks noGrp="1"/>
          </p:cNvSpPr>
          <p:nvPr>
            <p:ph type="pic" sz="quarter" idx="19"/>
          </p:nvPr>
        </p:nvSpPr>
        <p:spPr>
          <a:xfrm>
            <a:off x="2465855"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6" name="Text Placeholder 2">
            <a:extLst>
              <a:ext uri="{FF2B5EF4-FFF2-40B4-BE49-F238E27FC236}">
                <a16:creationId xmlns:a16="http://schemas.microsoft.com/office/drawing/2014/main" xmlns="" id="{9E564787-CBDB-A747-8277-DB5B8577BE28}"/>
              </a:ext>
            </a:extLst>
          </p:cNvPr>
          <p:cNvSpPr>
            <a:spLocks noGrp="1"/>
          </p:cNvSpPr>
          <p:nvPr>
            <p:ph type="body" sz="quarter" idx="20" hasCustomPrompt="1"/>
          </p:nvPr>
        </p:nvSpPr>
        <p:spPr>
          <a:xfrm>
            <a:off x="2159513" y="3959624"/>
            <a:ext cx="222975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1" name="Picture Placeholder 12"/>
          <p:cNvSpPr>
            <a:spLocks noGrp="1"/>
          </p:cNvSpPr>
          <p:nvPr>
            <p:ph type="pic" sz="quarter" idx="11"/>
          </p:nvPr>
        </p:nvSpPr>
        <p:spPr>
          <a:xfrm>
            <a:off x="5438860" y="2144266"/>
            <a:ext cx="1633728" cy="1633728"/>
          </a:xfrm>
          <a:prstGeom prst="roundRect">
            <a:avLst>
              <a:gd name="adj" fmla="val 0"/>
            </a:avLst>
          </a:prstGeom>
          <a:solidFill>
            <a:schemeClr val="bg1"/>
          </a:solidFill>
          <a:ln w="25400">
            <a:noFill/>
          </a:ln>
        </p:spPr>
        <p:txBody>
          <a:bodyPr/>
          <a:lstStyle>
            <a:lvl1pPr>
              <a:defRPr sz="1333"/>
            </a:lvl1pPr>
          </a:lstStyle>
          <a:p>
            <a:r>
              <a:rPr lang="en-US" dirty="0"/>
              <a:t>Click icon to add picture</a:t>
            </a:r>
            <a:endParaRPr lang="uk-UA" dirty="0"/>
          </a:p>
        </p:txBody>
      </p:sp>
      <p:sp>
        <p:nvSpPr>
          <p:cNvPr id="3" name="Text Placeholder 2">
            <a:extLst>
              <a:ext uri="{FF2B5EF4-FFF2-40B4-BE49-F238E27FC236}">
                <a16:creationId xmlns:a16="http://schemas.microsoft.com/office/drawing/2014/main" xmlns="" id="{DCB85BD6-1A03-1946-9B62-D5C7E43C47BF}"/>
              </a:ext>
            </a:extLst>
          </p:cNvPr>
          <p:cNvSpPr>
            <a:spLocks noGrp="1"/>
          </p:cNvSpPr>
          <p:nvPr>
            <p:ph type="body" sz="quarter" idx="15" hasCustomPrompt="1"/>
          </p:nvPr>
        </p:nvSpPr>
        <p:spPr>
          <a:xfrm>
            <a:off x="5140843" y="3959624"/>
            <a:ext cx="2229763"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p:ph type="pic" sz="quarter" idx="12"/>
          </p:nvPr>
        </p:nvSpPr>
        <p:spPr>
          <a:xfrm>
            <a:off x="8406695"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2" name="Text Placeholder 2">
            <a:extLst>
              <a:ext uri="{FF2B5EF4-FFF2-40B4-BE49-F238E27FC236}">
                <a16:creationId xmlns:a16="http://schemas.microsoft.com/office/drawing/2014/main" xmlns="" id="{E1169706-2771-1342-BC54-D83D997E21A0}"/>
              </a:ext>
            </a:extLst>
          </p:cNvPr>
          <p:cNvSpPr>
            <a:spLocks noGrp="1"/>
          </p:cNvSpPr>
          <p:nvPr>
            <p:ph type="body" sz="quarter" idx="16" hasCustomPrompt="1"/>
          </p:nvPr>
        </p:nvSpPr>
        <p:spPr>
          <a:xfrm>
            <a:off x="8107991" y="3959624"/>
            <a:ext cx="223113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xmlns="" id="{DA42D0F9-08A4-0F4D-A0B4-2042E516E6C7}"/>
              </a:ext>
            </a:extLst>
          </p:cNvPr>
          <p:cNvSpPr>
            <a:spLocks noGrp="1"/>
          </p:cNvSpPr>
          <p:nvPr>
            <p:ph type="ftr" sz="quarter" idx="21"/>
          </p:nvPr>
        </p:nvSpPr>
        <p:spPr>
          <a:xfrm>
            <a:off x="685800" y="6248400"/>
            <a:ext cx="9918192" cy="304800"/>
          </a:xfrm>
          <a:prstGeom prst="rect">
            <a:avLst/>
          </a:prstGeom>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D01172D9-C10D-224D-99BD-8F93F0014515}"/>
              </a:ext>
            </a:extLst>
          </p:cNvPr>
          <p:cNvSpPr>
            <a:spLocks noGrp="1"/>
          </p:cNvSpPr>
          <p:nvPr>
            <p:ph type="sldNum" sz="quarter" idx="18"/>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4556994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MAGE CIRCLES - 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05600" y="1652016"/>
            <a:ext cx="3657600" cy="3657600"/>
          </a:xfrm>
          <a:prstGeom prst="ellipse">
            <a:avLst/>
          </a:prstGeom>
          <a:solidFill>
            <a:schemeClr val="bg1"/>
          </a:solidFill>
          <a:effectLst/>
        </p:spPr>
        <p:txBody>
          <a:bodyPr/>
          <a:lstStyle>
            <a:lvl1pPr>
              <a:defRPr sz="1333"/>
            </a:lvl1pPr>
          </a:lstStyle>
          <a:p>
            <a:endParaRPr lang="uk-UA"/>
          </a:p>
        </p:txBody>
      </p:sp>
      <p:sp>
        <p:nvSpPr>
          <p:cNvPr id="18" name="Picture Placeholder 5"/>
          <p:cNvSpPr>
            <a:spLocks noGrp="1"/>
          </p:cNvSpPr>
          <p:nvPr>
            <p:ph type="pic" sz="quarter" idx="12"/>
          </p:nvPr>
        </p:nvSpPr>
        <p:spPr>
          <a:xfrm>
            <a:off x="1828800" y="1652016"/>
            <a:ext cx="3657600" cy="36576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xmlns="" id="{BBFED9F1-9987-2A44-A96F-67EECAA1B4D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21C3D29E-751E-8845-965E-AB5C5F427634}"/>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C348C76C-BCF5-C04A-B3E5-42AB6109ED79}"/>
              </a:ext>
            </a:extLst>
          </p:cNvPr>
          <p:cNvSpPr>
            <a:spLocks noGrp="1"/>
          </p:cNvSpPr>
          <p:nvPr>
            <p:ph type="ftr" sz="quarter" idx="15"/>
          </p:nvPr>
        </p:nvSpPr>
        <p:spPr/>
        <p:txBody>
          <a:bodyPr/>
          <a:lstStyle/>
          <a:p>
            <a:r>
              <a:rPr lang="en-US"/>
              <a:t>Footer</a:t>
            </a:r>
            <a:endParaRPr lang="en-US" dirty="0"/>
          </a:p>
        </p:txBody>
      </p:sp>
    </p:spTree>
    <p:extLst>
      <p:ext uri="{BB962C8B-B14F-4D97-AF65-F5344CB8AC3E}">
        <p14:creationId xmlns:p14="http://schemas.microsoft.com/office/powerpoint/2010/main" val="24714880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CIRCLES + TEXT BLOCKS - 3 (V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700171" y="1463040"/>
            <a:ext cx="3048000" cy="3048000"/>
          </a:xfrm>
          <a:prstGeom prst="ellipse">
            <a:avLst/>
          </a:prstGeom>
          <a:solidFill>
            <a:schemeClr val="bg1"/>
          </a:solidFill>
          <a:effectLst/>
        </p:spPr>
        <p:txBody>
          <a:bodyPr/>
          <a:lstStyle>
            <a:lvl1pPr>
              <a:defRPr sz="1333"/>
            </a:lvl1pPr>
          </a:lstStyle>
          <a:p>
            <a:endParaRPr lang="uk-UA"/>
          </a:p>
        </p:txBody>
      </p:sp>
      <p:sp>
        <p:nvSpPr>
          <p:cNvPr id="19" name="Picture Placeholder 5"/>
          <p:cNvSpPr>
            <a:spLocks noGrp="1"/>
          </p:cNvSpPr>
          <p:nvPr>
            <p:ph type="pic" sz="quarter" idx="12"/>
          </p:nvPr>
        </p:nvSpPr>
        <p:spPr>
          <a:xfrm>
            <a:off x="4730496" y="1463040"/>
            <a:ext cx="3048000" cy="3048000"/>
          </a:xfrm>
          <a:prstGeom prst="ellipse">
            <a:avLst/>
          </a:prstGeom>
          <a:solidFill>
            <a:schemeClr val="bg1"/>
          </a:solidFill>
          <a:effectLst/>
        </p:spPr>
        <p:txBody>
          <a:bodyPr/>
          <a:lstStyle>
            <a:lvl1pPr>
              <a:defRPr sz="1333"/>
            </a:lvl1pPr>
          </a:lstStyle>
          <a:p>
            <a:endParaRPr lang="uk-UA"/>
          </a:p>
        </p:txBody>
      </p:sp>
      <p:sp>
        <p:nvSpPr>
          <p:cNvPr id="20" name="Picture Placeholder 5"/>
          <p:cNvSpPr>
            <a:spLocks noGrp="1"/>
          </p:cNvSpPr>
          <p:nvPr>
            <p:ph type="pic" sz="quarter" idx="13"/>
          </p:nvPr>
        </p:nvSpPr>
        <p:spPr>
          <a:xfrm>
            <a:off x="8789563" y="1463040"/>
            <a:ext cx="3048000" cy="30480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xmlns="" id="{E9981B27-F90B-E04C-A0D8-5455236E0E2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E5FB9570-C392-AE4D-9560-84C8F7CAD37A}"/>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27">
            <a:extLst>
              <a:ext uri="{FF2B5EF4-FFF2-40B4-BE49-F238E27FC236}">
                <a16:creationId xmlns:a16="http://schemas.microsoft.com/office/drawing/2014/main" xmlns="" id="{4AC7B90C-F2F7-224D-8F8B-96465EE6CFE1}"/>
              </a:ext>
            </a:extLst>
          </p:cNvPr>
          <p:cNvSpPr>
            <a:spLocks noGrp="1"/>
          </p:cNvSpPr>
          <p:nvPr>
            <p:ph type="body" sz="quarter" idx="16" hasCustomPrompt="1"/>
          </p:nvPr>
        </p:nvSpPr>
        <p:spPr>
          <a:xfrm>
            <a:off x="687404"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9" name="Text Placeholder 27">
            <a:extLst>
              <a:ext uri="{FF2B5EF4-FFF2-40B4-BE49-F238E27FC236}">
                <a16:creationId xmlns:a16="http://schemas.microsoft.com/office/drawing/2014/main" xmlns="" id="{ACB1FB31-F480-3642-8BED-42BAB9C029C7}"/>
              </a:ext>
            </a:extLst>
          </p:cNvPr>
          <p:cNvSpPr>
            <a:spLocks noGrp="1"/>
          </p:cNvSpPr>
          <p:nvPr>
            <p:ph type="body" sz="quarter" idx="17" hasCustomPrompt="1"/>
          </p:nvPr>
        </p:nvSpPr>
        <p:spPr>
          <a:xfrm>
            <a:off x="4731298"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10" name="Text Placeholder 27">
            <a:extLst>
              <a:ext uri="{FF2B5EF4-FFF2-40B4-BE49-F238E27FC236}">
                <a16:creationId xmlns:a16="http://schemas.microsoft.com/office/drawing/2014/main" xmlns="" id="{952394A2-7320-3C42-8CB8-E1041A73AE74}"/>
              </a:ext>
            </a:extLst>
          </p:cNvPr>
          <p:cNvSpPr>
            <a:spLocks noGrp="1"/>
          </p:cNvSpPr>
          <p:nvPr>
            <p:ph type="body" sz="quarter" idx="18" hasCustomPrompt="1"/>
          </p:nvPr>
        </p:nvSpPr>
        <p:spPr>
          <a:xfrm>
            <a:off x="8775192"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2" name="Footer Placeholder 1">
            <a:extLst>
              <a:ext uri="{FF2B5EF4-FFF2-40B4-BE49-F238E27FC236}">
                <a16:creationId xmlns:a16="http://schemas.microsoft.com/office/drawing/2014/main" xmlns="" id="{1EE8DD3C-1AC7-AB4D-8BDE-435AE2834D54}"/>
              </a:ext>
            </a:extLst>
          </p:cNvPr>
          <p:cNvSpPr>
            <a:spLocks noGrp="1"/>
          </p:cNvSpPr>
          <p:nvPr>
            <p:ph type="ftr" sz="quarter" idx="19"/>
          </p:nvPr>
        </p:nvSpPr>
        <p:spPr/>
        <p:txBody>
          <a:bodyPr/>
          <a:lstStyle/>
          <a:p>
            <a:r>
              <a:rPr lang="en-US"/>
              <a:t>Footer</a:t>
            </a:r>
            <a:endParaRPr lang="en-US" dirty="0"/>
          </a:p>
        </p:txBody>
      </p:sp>
    </p:spTree>
    <p:extLst>
      <p:ext uri="{BB962C8B-B14F-4D97-AF65-F5344CB8AC3E}">
        <p14:creationId xmlns:p14="http://schemas.microsoft.com/office/powerpoint/2010/main" val="26586212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MAGE CIRCLES - 8">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1524000" y="1600200"/>
            <a:ext cx="1828800" cy="1828800"/>
          </a:xfrm>
          <a:prstGeom prst="ellipse">
            <a:avLst/>
          </a:prstGeom>
          <a:solidFill>
            <a:schemeClr val="bg1"/>
          </a:solidFill>
          <a:effectLst/>
        </p:spPr>
        <p:txBody>
          <a:bodyPr/>
          <a:lstStyle>
            <a:lvl1pPr>
              <a:defRPr sz="1333"/>
            </a:lvl1pPr>
          </a:lstStyle>
          <a:p>
            <a:endParaRPr lang="uk-UA"/>
          </a:p>
        </p:txBody>
      </p:sp>
      <p:sp>
        <p:nvSpPr>
          <p:cNvPr id="21" name="Picture Placeholder 5"/>
          <p:cNvSpPr>
            <a:spLocks noGrp="1"/>
          </p:cNvSpPr>
          <p:nvPr>
            <p:ph type="pic" sz="quarter" idx="12"/>
          </p:nvPr>
        </p:nvSpPr>
        <p:spPr>
          <a:xfrm>
            <a:off x="3962400" y="1600200"/>
            <a:ext cx="1828800" cy="1828800"/>
          </a:xfrm>
          <a:prstGeom prst="ellipse">
            <a:avLst/>
          </a:prstGeom>
          <a:solidFill>
            <a:schemeClr val="bg1"/>
          </a:solidFill>
          <a:effectLst/>
        </p:spPr>
        <p:txBody>
          <a:bodyPr/>
          <a:lstStyle>
            <a:lvl1pPr>
              <a:defRPr sz="1333"/>
            </a:lvl1pPr>
          </a:lstStyle>
          <a:p>
            <a:endParaRPr lang="uk-UA"/>
          </a:p>
        </p:txBody>
      </p:sp>
      <p:sp>
        <p:nvSpPr>
          <p:cNvPr id="22" name="Picture Placeholder 5"/>
          <p:cNvSpPr>
            <a:spLocks noGrp="1"/>
          </p:cNvSpPr>
          <p:nvPr>
            <p:ph type="pic" sz="quarter" idx="13"/>
          </p:nvPr>
        </p:nvSpPr>
        <p:spPr>
          <a:xfrm>
            <a:off x="6400800" y="1600200"/>
            <a:ext cx="1828800" cy="1828800"/>
          </a:xfrm>
          <a:prstGeom prst="ellipse">
            <a:avLst/>
          </a:prstGeom>
          <a:solidFill>
            <a:schemeClr val="bg1"/>
          </a:solidFill>
          <a:effectLst/>
        </p:spPr>
        <p:txBody>
          <a:bodyPr/>
          <a:lstStyle>
            <a:lvl1pPr>
              <a:defRPr sz="1333"/>
            </a:lvl1pPr>
          </a:lstStyle>
          <a:p>
            <a:endParaRPr lang="uk-UA"/>
          </a:p>
        </p:txBody>
      </p:sp>
      <p:sp>
        <p:nvSpPr>
          <p:cNvPr id="23" name="Picture Placeholder 5"/>
          <p:cNvSpPr>
            <a:spLocks noGrp="1"/>
          </p:cNvSpPr>
          <p:nvPr>
            <p:ph type="pic" sz="quarter" idx="14"/>
          </p:nvPr>
        </p:nvSpPr>
        <p:spPr>
          <a:xfrm>
            <a:off x="8839200" y="1600200"/>
            <a:ext cx="1828800" cy="1828800"/>
          </a:xfrm>
          <a:prstGeom prst="ellipse">
            <a:avLst/>
          </a:prstGeom>
          <a:solidFill>
            <a:schemeClr val="bg1"/>
          </a:solidFill>
          <a:effectLst/>
        </p:spPr>
        <p:txBody>
          <a:bodyPr/>
          <a:lstStyle>
            <a:lvl1pPr>
              <a:defRPr sz="1333"/>
            </a:lvl1pPr>
          </a:lstStyle>
          <a:p>
            <a:endParaRPr lang="uk-UA"/>
          </a:p>
        </p:txBody>
      </p:sp>
      <p:sp>
        <p:nvSpPr>
          <p:cNvPr id="24" name="Picture Placeholder 5"/>
          <p:cNvSpPr>
            <a:spLocks noGrp="1"/>
          </p:cNvSpPr>
          <p:nvPr>
            <p:ph type="pic" sz="quarter" idx="15"/>
          </p:nvPr>
        </p:nvSpPr>
        <p:spPr>
          <a:xfrm>
            <a:off x="1524000" y="3733800"/>
            <a:ext cx="1828800" cy="1828800"/>
          </a:xfrm>
          <a:prstGeom prst="ellipse">
            <a:avLst/>
          </a:prstGeom>
          <a:solidFill>
            <a:schemeClr val="bg1"/>
          </a:solidFill>
          <a:effectLst/>
        </p:spPr>
        <p:txBody>
          <a:bodyPr/>
          <a:lstStyle>
            <a:lvl1pPr>
              <a:defRPr sz="1333"/>
            </a:lvl1pPr>
          </a:lstStyle>
          <a:p>
            <a:endParaRPr lang="uk-UA"/>
          </a:p>
        </p:txBody>
      </p:sp>
      <p:sp>
        <p:nvSpPr>
          <p:cNvPr id="25" name="Picture Placeholder 5"/>
          <p:cNvSpPr>
            <a:spLocks noGrp="1"/>
          </p:cNvSpPr>
          <p:nvPr>
            <p:ph type="pic" sz="quarter" idx="16"/>
          </p:nvPr>
        </p:nvSpPr>
        <p:spPr>
          <a:xfrm>
            <a:off x="3962400" y="3733800"/>
            <a:ext cx="1828800" cy="1828800"/>
          </a:xfrm>
          <a:prstGeom prst="ellipse">
            <a:avLst/>
          </a:prstGeom>
          <a:solidFill>
            <a:schemeClr val="bg1"/>
          </a:solidFill>
          <a:effectLst/>
        </p:spPr>
        <p:txBody>
          <a:bodyPr/>
          <a:lstStyle>
            <a:lvl1pPr>
              <a:defRPr sz="1333"/>
            </a:lvl1pPr>
          </a:lstStyle>
          <a:p>
            <a:endParaRPr lang="uk-UA"/>
          </a:p>
        </p:txBody>
      </p:sp>
      <p:sp>
        <p:nvSpPr>
          <p:cNvPr id="26" name="Picture Placeholder 5"/>
          <p:cNvSpPr>
            <a:spLocks noGrp="1"/>
          </p:cNvSpPr>
          <p:nvPr>
            <p:ph type="pic" sz="quarter" idx="17"/>
          </p:nvPr>
        </p:nvSpPr>
        <p:spPr>
          <a:xfrm>
            <a:off x="6400800" y="3733800"/>
            <a:ext cx="1828800" cy="1828800"/>
          </a:xfrm>
          <a:prstGeom prst="ellipse">
            <a:avLst/>
          </a:prstGeom>
          <a:solidFill>
            <a:schemeClr val="bg1"/>
          </a:solidFill>
          <a:effectLst/>
        </p:spPr>
        <p:txBody>
          <a:bodyPr/>
          <a:lstStyle>
            <a:lvl1pPr>
              <a:defRPr sz="1333"/>
            </a:lvl1pPr>
          </a:lstStyle>
          <a:p>
            <a:endParaRPr lang="uk-UA"/>
          </a:p>
        </p:txBody>
      </p:sp>
      <p:sp>
        <p:nvSpPr>
          <p:cNvPr id="27" name="Picture Placeholder 5"/>
          <p:cNvSpPr>
            <a:spLocks noGrp="1"/>
          </p:cNvSpPr>
          <p:nvPr>
            <p:ph type="pic" sz="quarter" idx="18"/>
          </p:nvPr>
        </p:nvSpPr>
        <p:spPr>
          <a:xfrm>
            <a:off x="8839200" y="3733800"/>
            <a:ext cx="1828800" cy="18288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xmlns="" id="{4D7686A5-F2BD-2045-A9BE-8FA57BB6F0C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9199D3F5-F2E2-664C-B84E-66A270B22E5E}"/>
              </a:ext>
            </a:extLst>
          </p:cNvPr>
          <p:cNvSpPr>
            <a:spLocks noGrp="1"/>
          </p:cNvSpPr>
          <p:nvPr>
            <p:ph type="sldNum" sz="quarter" idx="20"/>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E1B09B73-ECE3-6F42-B504-D2376B3D7D29}"/>
              </a:ext>
            </a:extLst>
          </p:cNvPr>
          <p:cNvSpPr>
            <a:spLocks noGrp="1"/>
          </p:cNvSpPr>
          <p:nvPr>
            <p:ph type="ftr" sz="quarter" idx="21"/>
          </p:nvPr>
        </p:nvSpPr>
        <p:spPr/>
        <p:txBody>
          <a:bodyPr/>
          <a:lstStyle/>
          <a:p>
            <a:r>
              <a:rPr lang="en-US"/>
              <a:t>Footer</a:t>
            </a:r>
            <a:endParaRPr lang="en-US" dirty="0"/>
          </a:p>
        </p:txBody>
      </p:sp>
    </p:spTree>
    <p:extLst>
      <p:ext uri="{BB962C8B-B14F-4D97-AF65-F5344CB8AC3E}">
        <p14:creationId xmlns:p14="http://schemas.microsoft.com/office/powerpoint/2010/main" val="1164182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MAGE CIRCLES + TEXT BOX - 9">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9383" y="1905000"/>
            <a:ext cx="1219200" cy="1219200"/>
          </a:xfrm>
          <a:prstGeom prst="ellipse">
            <a:avLst/>
          </a:prstGeom>
          <a:solidFill>
            <a:schemeClr val="bg1"/>
          </a:solidFill>
        </p:spPr>
        <p:txBody>
          <a:bodyPr/>
          <a:lstStyle>
            <a:lvl1pPr>
              <a:defRPr sz="1333"/>
            </a:lvl1pPr>
          </a:lstStyle>
          <a:p>
            <a:endParaRPr lang="uk-UA" dirty="0"/>
          </a:p>
        </p:txBody>
      </p:sp>
      <p:sp>
        <p:nvSpPr>
          <p:cNvPr id="18" name="Picture Placeholder 5"/>
          <p:cNvSpPr>
            <a:spLocks noGrp="1"/>
          </p:cNvSpPr>
          <p:nvPr>
            <p:ph type="pic" sz="quarter" idx="12"/>
          </p:nvPr>
        </p:nvSpPr>
        <p:spPr>
          <a:xfrm>
            <a:off x="679383" y="3124200"/>
            <a:ext cx="1219200" cy="1219200"/>
          </a:xfrm>
          <a:prstGeom prst="ellipse">
            <a:avLst/>
          </a:prstGeom>
          <a:solidFill>
            <a:schemeClr val="bg1"/>
          </a:solidFill>
        </p:spPr>
        <p:txBody>
          <a:bodyPr/>
          <a:lstStyle>
            <a:lvl1pPr>
              <a:defRPr sz="1333"/>
            </a:lvl1pPr>
          </a:lstStyle>
          <a:p>
            <a:endParaRPr lang="uk-UA"/>
          </a:p>
        </p:txBody>
      </p:sp>
      <p:sp>
        <p:nvSpPr>
          <p:cNvPr id="19" name="Picture Placeholder 5"/>
          <p:cNvSpPr>
            <a:spLocks noGrp="1"/>
          </p:cNvSpPr>
          <p:nvPr>
            <p:ph type="pic" sz="quarter" idx="13"/>
          </p:nvPr>
        </p:nvSpPr>
        <p:spPr>
          <a:xfrm>
            <a:off x="679383" y="4343400"/>
            <a:ext cx="1219200" cy="1219200"/>
          </a:xfrm>
          <a:prstGeom prst="ellipse">
            <a:avLst/>
          </a:prstGeom>
          <a:solidFill>
            <a:schemeClr val="bg1"/>
          </a:solidFill>
        </p:spPr>
        <p:txBody>
          <a:bodyPr/>
          <a:lstStyle>
            <a:lvl1pPr>
              <a:defRPr sz="1333"/>
            </a:lvl1pPr>
          </a:lstStyle>
          <a:p>
            <a:endParaRPr lang="uk-UA"/>
          </a:p>
        </p:txBody>
      </p:sp>
      <p:sp>
        <p:nvSpPr>
          <p:cNvPr id="20" name="Picture Placeholder 5"/>
          <p:cNvSpPr>
            <a:spLocks noGrp="1"/>
          </p:cNvSpPr>
          <p:nvPr>
            <p:ph type="pic" sz="quarter" idx="14"/>
          </p:nvPr>
        </p:nvSpPr>
        <p:spPr>
          <a:xfrm>
            <a:off x="1898583" y="1905000"/>
            <a:ext cx="1219200" cy="1219200"/>
          </a:xfrm>
          <a:prstGeom prst="ellipse">
            <a:avLst/>
          </a:prstGeom>
          <a:solidFill>
            <a:schemeClr val="bg1"/>
          </a:solidFill>
        </p:spPr>
        <p:txBody>
          <a:bodyPr/>
          <a:lstStyle>
            <a:lvl1pPr>
              <a:defRPr sz="1333"/>
            </a:lvl1pPr>
          </a:lstStyle>
          <a:p>
            <a:endParaRPr lang="uk-UA"/>
          </a:p>
        </p:txBody>
      </p:sp>
      <p:sp>
        <p:nvSpPr>
          <p:cNvPr id="21" name="Picture Placeholder 5"/>
          <p:cNvSpPr>
            <a:spLocks noGrp="1"/>
          </p:cNvSpPr>
          <p:nvPr>
            <p:ph type="pic" sz="quarter" idx="16"/>
          </p:nvPr>
        </p:nvSpPr>
        <p:spPr>
          <a:xfrm>
            <a:off x="1898583" y="4343400"/>
            <a:ext cx="1219200" cy="1219200"/>
          </a:xfrm>
          <a:prstGeom prst="ellipse">
            <a:avLst/>
          </a:prstGeom>
          <a:solidFill>
            <a:schemeClr val="bg1"/>
          </a:solidFill>
        </p:spPr>
        <p:txBody>
          <a:bodyPr/>
          <a:lstStyle>
            <a:lvl1pPr>
              <a:defRPr sz="1333"/>
            </a:lvl1pPr>
          </a:lstStyle>
          <a:p>
            <a:endParaRPr lang="uk-UA"/>
          </a:p>
        </p:txBody>
      </p:sp>
      <p:sp>
        <p:nvSpPr>
          <p:cNvPr id="22" name="Picture Placeholder 5"/>
          <p:cNvSpPr>
            <a:spLocks noGrp="1"/>
          </p:cNvSpPr>
          <p:nvPr>
            <p:ph type="pic" sz="quarter" idx="17"/>
          </p:nvPr>
        </p:nvSpPr>
        <p:spPr>
          <a:xfrm>
            <a:off x="3117783" y="1905000"/>
            <a:ext cx="1219200" cy="1219200"/>
          </a:xfrm>
          <a:prstGeom prst="ellipse">
            <a:avLst/>
          </a:prstGeom>
          <a:solidFill>
            <a:schemeClr val="bg1"/>
          </a:solidFill>
        </p:spPr>
        <p:txBody>
          <a:bodyPr/>
          <a:lstStyle>
            <a:lvl1pPr>
              <a:defRPr sz="1333"/>
            </a:lvl1pPr>
          </a:lstStyle>
          <a:p>
            <a:endParaRPr lang="uk-UA"/>
          </a:p>
        </p:txBody>
      </p:sp>
      <p:sp>
        <p:nvSpPr>
          <p:cNvPr id="23" name="Picture Placeholder 5"/>
          <p:cNvSpPr>
            <a:spLocks noGrp="1"/>
          </p:cNvSpPr>
          <p:nvPr>
            <p:ph type="pic" sz="quarter" idx="18"/>
          </p:nvPr>
        </p:nvSpPr>
        <p:spPr>
          <a:xfrm>
            <a:off x="3117783" y="3124200"/>
            <a:ext cx="1219200" cy="1219200"/>
          </a:xfrm>
          <a:prstGeom prst="ellipse">
            <a:avLst/>
          </a:prstGeom>
          <a:solidFill>
            <a:schemeClr val="bg1"/>
          </a:solidFill>
        </p:spPr>
        <p:txBody>
          <a:bodyPr/>
          <a:lstStyle>
            <a:lvl1pPr>
              <a:defRPr sz="1333"/>
            </a:lvl1pPr>
          </a:lstStyle>
          <a:p>
            <a:endParaRPr lang="uk-UA"/>
          </a:p>
        </p:txBody>
      </p:sp>
      <p:sp>
        <p:nvSpPr>
          <p:cNvPr id="24" name="Picture Placeholder 5"/>
          <p:cNvSpPr>
            <a:spLocks noGrp="1"/>
          </p:cNvSpPr>
          <p:nvPr>
            <p:ph type="pic" sz="quarter" idx="19"/>
          </p:nvPr>
        </p:nvSpPr>
        <p:spPr>
          <a:xfrm>
            <a:off x="3117783" y="4343400"/>
            <a:ext cx="1219200" cy="1219200"/>
          </a:xfrm>
          <a:prstGeom prst="ellipse">
            <a:avLst/>
          </a:prstGeom>
          <a:solidFill>
            <a:schemeClr val="bg1"/>
          </a:solidFill>
        </p:spPr>
        <p:txBody>
          <a:bodyPr/>
          <a:lstStyle>
            <a:lvl1pPr>
              <a:defRPr sz="1333"/>
            </a:lvl1pPr>
          </a:lstStyle>
          <a:p>
            <a:endParaRPr lang="uk-UA"/>
          </a:p>
        </p:txBody>
      </p:sp>
      <p:sp>
        <p:nvSpPr>
          <p:cNvPr id="25" name="Picture Placeholder 5"/>
          <p:cNvSpPr>
            <a:spLocks noGrp="1"/>
          </p:cNvSpPr>
          <p:nvPr>
            <p:ph type="pic" sz="quarter" idx="20"/>
          </p:nvPr>
        </p:nvSpPr>
        <p:spPr>
          <a:xfrm>
            <a:off x="1898583" y="3124200"/>
            <a:ext cx="1219200" cy="1219200"/>
          </a:xfrm>
          <a:prstGeom prst="ellipse">
            <a:avLst/>
          </a:prstGeom>
          <a:solidFill>
            <a:schemeClr val="bg1"/>
          </a:solidFill>
        </p:spPr>
        <p:txBody>
          <a:bodyPr/>
          <a:lstStyle>
            <a:lvl1pPr>
              <a:defRPr sz="1333"/>
            </a:lvl1pPr>
          </a:lstStyle>
          <a:p>
            <a:endParaRPr lang="uk-UA"/>
          </a:p>
        </p:txBody>
      </p:sp>
      <p:sp>
        <p:nvSpPr>
          <p:cNvPr id="4" name="Title 3">
            <a:extLst>
              <a:ext uri="{FF2B5EF4-FFF2-40B4-BE49-F238E27FC236}">
                <a16:creationId xmlns:a16="http://schemas.microsoft.com/office/drawing/2014/main" xmlns="" id="{A3ECD5C0-F748-504B-BD42-4F746516E19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BC61B8E9-E13A-FA4E-9DFE-D5232F5FBAD2}"/>
              </a:ext>
            </a:extLst>
          </p:cNvPr>
          <p:cNvSpPr>
            <a:spLocks noGrp="1"/>
          </p:cNvSpPr>
          <p:nvPr>
            <p:ph type="sldNum" sz="quarter" idx="22"/>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4" name="Text Placeholder 9">
            <a:extLst>
              <a:ext uri="{FF2B5EF4-FFF2-40B4-BE49-F238E27FC236}">
                <a16:creationId xmlns:a16="http://schemas.microsoft.com/office/drawing/2014/main" xmlns="" id="{6816889D-9B60-DA4B-8730-CFCFF9236FBB}"/>
              </a:ext>
            </a:extLst>
          </p:cNvPr>
          <p:cNvSpPr>
            <a:spLocks noGrp="1"/>
          </p:cNvSpPr>
          <p:nvPr>
            <p:ph type="body" sz="quarter" idx="23"/>
          </p:nvPr>
        </p:nvSpPr>
        <p:spPr>
          <a:xfrm>
            <a:off x="4876800" y="1904999"/>
            <a:ext cx="6946392" cy="3657601"/>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46476259-D7EA-B94C-895C-00E29BA18394}"/>
              </a:ext>
            </a:extLst>
          </p:cNvPr>
          <p:cNvSpPr>
            <a:spLocks noGrp="1"/>
          </p:cNvSpPr>
          <p:nvPr>
            <p:ph type="ftr" sz="quarter" idx="24"/>
          </p:nvPr>
        </p:nvSpPr>
        <p:spPr/>
        <p:txBody>
          <a:bodyPr/>
          <a:lstStyle/>
          <a:p>
            <a:r>
              <a:rPr lang="en-US"/>
              <a:t>Footer</a:t>
            </a:r>
            <a:endParaRPr lang="en-US" dirty="0"/>
          </a:p>
        </p:txBody>
      </p:sp>
    </p:spTree>
    <p:extLst>
      <p:ext uri="{BB962C8B-B14F-4D97-AF65-F5344CB8AC3E}">
        <p14:creationId xmlns:p14="http://schemas.microsoft.com/office/powerpoint/2010/main" val="19815635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79123-28D6-CB4C-865C-7288C3612AEF}"/>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xmlns="" id="{662E3DB4-BF72-844C-A069-3654624CEA55}"/>
              </a:ext>
            </a:extLst>
          </p:cNvPr>
          <p:cNvSpPr>
            <a:spLocks noGrp="1"/>
          </p:cNvSpPr>
          <p:nvPr>
            <p:ph type="sldNum" sz="quarter" idx="10"/>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282DD59E-87BB-E14E-B299-94A679CFEAB0}"/>
              </a:ext>
            </a:extLst>
          </p:cNvPr>
          <p:cNvSpPr>
            <a:spLocks noGrp="1"/>
          </p:cNvSpPr>
          <p:nvPr>
            <p:ph type="ftr" sz="quarter" idx="11"/>
          </p:nvPr>
        </p:nvSpPr>
        <p:spPr/>
        <p:txBody>
          <a:bodyPr/>
          <a:lstStyle/>
          <a:p>
            <a:r>
              <a:rPr lang="en-US"/>
              <a:t>Footer</a:t>
            </a:r>
            <a:endParaRPr lang="en-US" dirty="0"/>
          </a:p>
        </p:txBody>
      </p:sp>
    </p:spTree>
    <p:extLst>
      <p:ext uri="{BB962C8B-B14F-4D97-AF65-F5344CB8AC3E}">
        <p14:creationId xmlns:p14="http://schemas.microsoft.com/office/powerpoint/2010/main" val="229636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473DB-1F75-834F-927D-ADB5216B269C}"/>
              </a:ext>
            </a:extLst>
          </p:cNvPr>
          <p:cNvSpPr>
            <a:spLocks noGrp="1"/>
          </p:cNvSpPr>
          <p:nvPr>
            <p:ph type="title"/>
          </p:nvPr>
        </p:nvSpPr>
        <p:spPr/>
        <p:txBody>
          <a:bodyPr/>
          <a:lstStyle/>
          <a:p>
            <a:r>
              <a:rPr lang="en-US" dirty="0"/>
              <a:t>Click to edit Master title style</a:t>
            </a:r>
          </a:p>
        </p:txBody>
      </p:sp>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685800" y="1463040"/>
            <a:ext cx="11137392" cy="4572000"/>
          </a:xfrm>
          <a:prstGeom prst="rect">
            <a:avLst/>
          </a:prstGeom>
        </p:spPr>
        <p:txBody>
          <a:bodyPr anchor="ctr"/>
          <a:lstStyle>
            <a:lvl1pPr marL="0" indent="0" algn="ctr">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xmlns="" id="{73BA5E07-3F71-5443-8384-74F9B787AEFC}"/>
              </a:ext>
            </a:extLst>
          </p:cNvPr>
          <p:cNvSpPr>
            <a:spLocks noGrp="1"/>
          </p:cNvSpPr>
          <p:nvPr>
            <p:ph type="ftr" sz="quarter" idx="15"/>
          </p:nvPr>
        </p:nvSpPr>
        <p:spPr>
          <a:xfrm>
            <a:off x="685800" y="6248400"/>
            <a:ext cx="9918192" cy="304800"/>
          </a:xfrm>
          <a:prstGeom prst="rect">
            <a:avLst/>
          </a:prstGeom>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E82A76A7-610A-284F-8CBA-26689485FF52}"/>
              </a:ext>
            </a:extLst>
          </p:cNvPr>
          <p:cNvSpPr>
            <a:spLocks noGrp="1"/>
          </p:cNvSpPr>
          <p:nvPr>
            <p:ph type="sldNum" sz="quarter" idx="14"/>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xmlns="" id="{74822584-F865-C34C-BE25-975BB9D4999A}"/>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xmlns="" id="{DDBD399A-EA85-0148-8D83-230A6B861269}"/>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406623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685800" y="1828800"/>
            <a:ext cx="11137392" cy="3044952"/>
          </a:xfrm>
          <a:prstGeom prst="rect">
            <a:avLst/>
          </a:prstGeom>
        </p:spPr>
        <p:txBody>
          <a:bodyPr anchor="ctr"/>
          <a:lstStyle>
            <a:lvl1pPr marL="0" indent="0" algn="ctr">
              <a:lnSpc>
                <a:spcPct val="100000"/>
              </a:lnSpc>
              <a:buNone/>
              <a:defRPr sz="32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xmlns="" id="{CFB950B3-1F1A-9A44-8C60-DC7B00458312}"/>
              </a:ext>
            </a:extLst>
          </p:cNvPr>
          <p:cNvSpPr>
            <a:spLocks noGrp="1"/>
          </p:cNvSpPr>
          <p:nvPr>
            <p:ph type="ftr" sz="quarter" idx="15"/>
          </p:nvPr>
        </p:nvSpPr>
        <p:spPr>
          <a:xfrm>
            <a:off x="685800" y="6248400"/>
            <a:ext cx="9918192" cy="304800"/>
          </a:xfrm>
          <a:prstGeom prst="rect">
            <a:avLst/>
          </a:prstGeom>
        </p:spPr>
        <p:txBody>
          <a:bodyPr/>
          <a:lstStyle/>
          <a:p>
            <a:r>
              <a:rPr lang="en-US"/>
              <a:t>Footer</a:t>
            </a:r>
            <a:endParaRPr lang="en-US" dirty="0"/>
          </a:p>
        </p:txBody>
      </p:sp>
      <p:sp>
        <p:nvSpPr>
          <p:cNvPr id="3" name="Slide Number Placeholder 2">
            <a:extLst>
              <a:ext uri="{FF2B5EF4-FFF2-40B4-BE49-F238E27FC236}">
                <a16:creationId xmlns:a16="http://schemas.microsoft.com/office/drawing/2014/main" xmlns="" id="{8A423E85-AE4F-9A4A-9A32-BC2475460C74}"/>
              </a:ext>
            </a:extLst>
          </p:cNvPr>
          <p:cNvSpPr>
            <a:spLocks noGrp="1"/>
          </p:cNvSpPr>
          <p:nvPr>
            <p:ph type="sldNum" sz="quarter" idx="14"/>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xmlns="" id="{1F052C87-FB9F-0E4C-91F5-F939F69776C3}"/>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xmlns="" id="{A69A2938-0DA7-934D-B9C9-9C7C73E9C063}"/>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51142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KE A STAT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8D6957-8385-BA41-AC67-96E9BF1EE284}"/>
              </a:ext>
            </a:extLst>
          </p:cNvPr>
          <p:cNvSpPr>
            <a:spLocks noGrp="1"/>
          </p:cNvSpPr>
          <p:nvPr userDrawn="1">
            <p:ph type="body" sz="quarter" idx="13"/>
          </p:nvPr>
        </p:nvSpPr>
        <p:spPr>
          <a:xfrm>
            <a:off x="685799" y="2095150"/>
            <a:ext cx="4443984" cy="2667701"/>
          </a:xfrm>
        </p:spPr>
        <p:txBody>
          <a:bodyPr anchor="ctr"/>
          <a:lstStyle>
            <a:lvl1pPr>
              <a:defRPr sz="5400">
                <a:solidFill>
                  <a:schemeClr val="tx1"/>
                </a:solidFill>
                <a:latin typeface="+mj-lt"/>
              </a:defRPr>
            </a:lvl1pPr>
          </a:lstStyle>
          <a:p>
            <a:pPr lvl="0"/>
            <a:endParaRPr lang="en-US" dirty="0"/>
          </a:p>
        </p:txBody>
      </p:sp>
      <p:sp>
        <p:nvSpPr>
          <p:cNvPr id="6" name="Text Placeholder 3">
            <a:extLst>
              <a:ext uri="{FF2B5EF4-FFF2-40B4-BE49-F238E27FC236}">
                <a16:creationId xmlns:a16="http://schemas.microsoft.com/office/drawing/2014/main" xmlns="" id="{44254290-7DE3-6B44-8595-33F864E0761D}"/>
              </a:ext>
            </a:extLst>
          </p:cNvPr>
          <p:cNvSpPr>
            <a:spLocks noGrp="1"/>
          </p:cNvSpPr>
          <p:nvPr userDrawn="1">
            <p:ph type="body" sz="quarter" idx="12"/>
          </p:nvPr>
        </p:nvSpPr>
        <p:spPr>
          <a:xfrm>
            <a:off x="5522298" y="2095150"/>
            <a:ext cx="6300894" cy="2667701"/>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xmlns="" id="{5312AA11-764E-7047-9DB2-3929FBD5C174}"/>
              </a:ext>
            </a:extLst>
          </p:cNvPr>
          <p:cNvSpPr>
            <a:spLocks noGrp="1"/>
          </p:cNvSpPr>
          <p:nvPr userDrawn="1">
            <p:ph type="ftr" sz="quarter" idx="16"/>
          </p:nvPr>
        </p:nvSpPr>
        <p:spPr>
          <a:xfrm>
            <a:off x="685800" y="6248400"/>
            <a:ext cx="9918192" cy="304800"/>
          </a:xfrm>
          <a:prstGeom prst="rect">
            <a:avLst/>
          </a:prstGeom>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F2E93802-628D-014A-8342-91C92F75B630}"/>
              </a:ext>
            </a:extLst>
          </p:cNvPr>
          <p:cNvSpPr>
            <a:spLocks noGrp="1"/>
          </p:cNvSpPr>
          <p:nvPr userDrawn="1">
            <p:ph type="sldNum" sz="quarter" idx="15"/>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xmlns="" id="{AE8DDFF3-88F3-0E45-B4F0-570E0206884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xmlns="" id="{6B48FEC4-E132-FB44-B240-ADD130D11831}"/>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cxnSp>
        <p:nvCxnSpPr>
          <p:cNvPr id="9" name="Straight Connector 8">
            <a:extLst>
              <a:ext uri="{FF2B5EF4-FFF2-40B4-BE49-F238E27FC236}">
                <a16:creationId xmlns:a16="http://schemas.microsoft.com/office/drawing/2014/main" xmlns="" id="{45EB701E-8C4A-3047-AED1-EAE347434DE6}"/>
              </a:ext>
            </a:extLst>
          </p:cNvPr>
          <p:cNvCxnSpPr>
            <a:cxnSpLocks/>
          </p:cNvCxnSpPr>
          <p:nvPr userDrawn="1"/>
        </p:nvCxnSpPr>
        <p:spPr>
          <a:xfrm>
            <a:off x="5324866" y="2095150"/>
            <a:ext cx="0" cy="2667701"/>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9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02D9A-4AE7-D24A-B935-D891CC9DAAD3}"/>
              </a:ext>
            </a:extLst>
          </p:cNvPr>
          <p:cNvSpPr>
            <a:spLocks noGrp="1"/>
          </p:cNvSpPr>
          <p:nvPr userDrawn="1">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xmlns="" id="{DB6F82DE-D60B-DC4F-BF67-13C1749FD2B2}"/>
              </a:ext>
            </a:extLst>
          </p:cNvPr>
          <p:cNvSpPr>
            <a:spLocks noGrp="1"/>
          </p:cNvSpPr>
          <p:nvPr userDrawn="1">
            <p:ph type="body" sz="quarter" idx="16"/>
          </p:nvPr>
        </p:nvSpPr>
        <p:spPr>
          <a:xfrm>
            <a:off x="685800"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xmlns="" id="{3D2A7B6D-F215-164B-AB00-58091BC04357}"/>
              </a:ext>
            </a:extLst>
          </p:cNvPr>
          <p:cNvSpPr>
            <a:spLocks noGrp="1"/>
          </p:cNvSpPr>
          <p:nvPr userDrawn="1">
            <p:ph type="body" sz="quarter" idx="17"/>
          </p:nvPr>
        </p:nvSpPr>
        <p:spPr>
          <a:xfrm>
            <a:off x="6437376" y="1463040"/>
            <a:ext cx="5386558"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xmlns="" id="{C09E3132-41DD-5640-81C9-CA94A8DA1D0F}"/>
              </a:ext>
            </a:extLst>
          </p:cNvPr>
          <p:cNvSpPr>
            <a:spLocks noGrp="1"/>
          </p:cNvSpPr>
          <p:nvPr userDrawn="1">
            <p:ph type="ftr" sz="quarter" idx="18"/>
          </p:nvPr>
        </p:nvSpPr>
        <p:spPr>
          <a:xfrm>
            <a:off x="685800" y="6248400"/>
            <a:ext cx="9918192" cy="304800"/>
          </a:xfrm>
          <a:prstGeom prst="rect">
            <a:avLst/>
          </a:prstGeom>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B64540F1-D8A0-FF46-B1EA-4E900B8607C0}"/>
              </a:ext>
            </a:extLst>
          </p:cNvPr>
          <p:cNvSpPr>
            <a:spLocks noGrp="1"/>
          </p:cNvSpPr>
          <p:nvPr userDrawn="1">
            <p:ph type="sldNum" sz="quarter" idx="14"/>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grpSp>
        <p:nvGrpSpPr>
          <p:cNvPr id="19" name="Group 18">
            <a:extLst>
              <a:ext uri="{FF2B5EF4-FFF2-40B4-BE49-F238E27FC236}">
                <a16:creationId xmlns:a16="http://schemas.microsoft.com/office/drawing/2014/main" xmlns="" id="{3C1FAF78-10EF-9245-B0F0-C5520AFFAF52}"/>
              </a:ext>
            </a:extLst>
          </p:cNvPr>
          <p:cNvGrpSpPr/>
          <p:nvPr userDrawn="1"/>
        </p:nvGrpSpPr>
        <p:grpSpPr>
          <a:xfrm>
            <a:off x="-1" y="0"/>
            <a:ext cx="320041" cy="6858000"/>
            <a:chOff x="-1" y="0"/>
            <a:chExt cx="320041" cy="6858000"/>
          </a:xfrm>
        </p:grpSpPr>
        <p:sp>
          <p:nvSpPr>
            <p:cNvPr id="16" name="Rectangle 15">
              <a:extLst>
                <a:ext uri="{FF2B5EF4-FFF2-40B4-BE49-F238E27FC236}">
                  <a16:creationId xmlns:a16="http://schemas.microsoft.com/office/drawing/2014/main" xmlns="" id="{35885738-3B2A-BF4F-932E-64383B048B20}"/>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pic>
          <p:nvPicPr>
            <p:cNvPr id="18" name="Picture 17">
              <a:extLst>
                <a:ext uri="{FF2B5EF4-FFF2-40B4-BE49-F238E27FC236}">
                  <a16:creationId xmlns:a16="http://schemas.microsoft.com/office/drawing/2014/main" xmlns="" id="{663659F7-FA44-E74C-A47D-AD78372A9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997228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93646-16B9-0F4C-9B07-2AE355DE9C09}"/>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248DC3CF-062F-6D4A-B068-360B58638D85}"/>
              </a:ext>
            </a:extLst>
          </p:cNvPr>
          <p:cNvSpPr>
            <a:spLocks noGrp="1"/>
          </p:cNvSpPr>
          <p:nvPr>
            <p:ph type="body" sz="quarter" idx="17"/>
          </p:nvPr>
        </p:nvSpPr>
        <p:spPr>
          <a:xfrm>
            <a:off x="685800" y="1463040"/>
            <a:ext cx="3209544"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xmlns="" id="{593CA37B-759A-264A-954C-81B341DC92B6}"/>
              </a:ext>
            </a:extLst>
          </p:cNvPr>
          <p:cNvSpPr>
            <a:spLocks noGrp="1"/>
          </p:cNvSpPr>
          <p:nvPr>
            <p:ph type="body" sz="quarter" idx="19"/>
          </p:nvPr>
        </p:nvSpPr>
        <p:spPr>
          <a:xfrm>
            <a:off x="4649978"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xmlns="" id="{B088EC3E-2BC0-6F4F-99A5-C254D1B5014E}"/>
              </a:ext>
            </a:extLst>
          </p:cNvPr>
          <p:cNvSpPr>
            <a:spLocks noGrp="1"/>
          </p:cNvSpPr>
          <p:nvPr>
            <p:ph type="body" sz="quarter" idx="18"/>
          </p:nvPr>
        </p:nvSpPr>
        <p:spPr>
          <a:xfrm>
            <a:off x="8610600"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1FF71666-31D6-0B41-921D-895B647FE59D}"/>
              </a:ext>
            </a:extLst>
          </p:cNvPr>
          <p:cNvSpPr>
            <a:spLocks noGrp="1"/>
          </p:cNvSpPr>
          <p:nvPr>
            <p:ph type="ftr" sz="quarter" idx="20"/>
          </p:nvPr>
        </p:nvSpPr>
        <p:spPr>
          <a:xfrm>
            <a:off x="685800" y="6248400"/>
            <a:ext cx="9918192" cy="304800"/>
          </a:xfrm>
          <a:prstGeom prst="rect">
            <a:avLst/>
          </a:prstGeom>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xmlns="" id="{4AB6A206-F521-BF45-9311-E95E6E8C51C8}"/>
              </a:ext>
            </a:extLst>
          </p:cNvPr>
          <p:cNvSpPr>
            <a:spLocks noGrp="1"/>
          </p:cNvSpPr>
          <p:nvPr>
            <p:ph type="sldNum" sz="quarter" idx="16"/>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2" name="Rectangle 11">
            <a:extLst>
              <a:ext uri="{FF2B5EF4-FFF2-40B4-BE49-F238E27FC236}">
                <a16:creationId xmlns:a16="http://schemas.microsoft.com/office/drawing/2014/main" xmlns="" id="{798696DA-E60F-B14F-849A-E74914636560}"/>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3" name="Rectangle 12">
            <a:extLst>
              <a:ext uri="{FF2B5EF4-FFF2-40B4-BE49-F238E27FC236}">
                <a16:creationId xmlns:a16="http://schemas.microsoft.com/office/drawing/2014/main" xmlns="" id="{D0F6C489-9BFB-364A-9B66-9FD1C9534EF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45967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E279D-A6D5-BF4C-8881-FB4D65FFD62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248DC3CF-062F-6D4A-B068-360B58638D85}"/>
              </a:ext>
            </a:extLst>
          </p:cNvPr>
          <p:cNvSpPr>
            <a:spLocks noGrp="1"/>
          </p:cNvSpPr>
          <p:nvPr>
            <p:ph type="body" sz="quarter" idx="17"/>
          </p:nvPr>
        </p:nvSpPr>
        <p:spPr>
          <a:xfrm>
            <a:off x="685800"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xmlns="" id="{93C30871-9CE5-704E-918A-539E74CBFFA3}"/>
              </a:ext>
            </a:extLst>
          </p:cNvPr>
          <p:cNvSpPr>
            <a:spLocks noGrp="1"/>
          </p:cNvSpPr>
          <p:nvPr>
            <p:ph type="body" sz="quarter" idx="19"/>
          </p:nvPr>
        </p:nvSpPr>
        <p:spPr>
          <a:xfrm>
            <a:off x="4648200"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0" name="Text Placeholder 2">
            <a:extLst>
              <a:ext uri="{FF2B5EF4-FFF2-40B4-BE49-F238E27FC236}">
                <a16:creationId xmlns:a16="http://schemas.microsoft.com/office/drawing/2014/main" xmlns="" id="{B088EC3E-2BC0-6F4F-99A5-C254D1B5014E}"/>
              </a:ext>
            </a:extLst>
          </p:cNvPr>
          <p:cNvSpPr>
            <a:spLocks noGrp="1"/>
          </p:cNvSpPr>
          <p:nvPr>
            <p:ph type="body" sz="quarter" idx="18"/>
          </p:nvPr>
        </p:nvSpPr>
        <p:spPr>
          <a:xfrm>
            <a:off x="8613648"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8" name="Text Placeholder 2">
            <a:extLst>
              <a:ext uri="{FF2B5EF4-FFF2-40B4-BE49-F238E27FC236}">
                <a16:creationId xmlns:a16="http://schemas.microsoft.com/office/drawing/2014/main" xmlns="" id="{4092D13B-F05B-DB46-9F08-B097B3E0908C}"/>
              </a:ext>
            </a:extLst>
          </p:cNvPr>
          <p:cNvSpPr>
            <a:spLocks noGrp="1"/>
          </p:cNvSpPr>
          <p:nvPr>
            <p:ph type="body" sz="quarter" idx="20"/>
          </p:nvPr>
        </p:nvSpPr>
        <p:spPr>
          <a:xfrm>
            <a:off x="685800" y="3894435"/>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xmlns="" id="{0F2ECC7E-EB13-D640-8266-A7D8A5D4A598}"/>
              </a:ext>
            </a:extLst>
          </p:cNvPr>
          <p:cNvSpPr>
            <a:spLocks noGrp="1"/>
          </p:cNvSpPr>
          <p:nvPr>
            <p:ph type="body" sz="quarter" idx="21"/>
          </p:nvPr>
        </p:nvSpPr>
        <p:spPr>
          <a:xfrm>
            <a:off x="4648200" y="3892741"/>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3" name="Text Placeholder 2">
            <a:extLst>
              <a:ext uri="{FF2B5EF4-FFF2-40B4-BE49-F238E27FC236}">
                <a16:creationId xmlns:a16="http://schemas.microsoft.com/office/drawing/2014/main" xmlns="" id="{F22C77D9-380D-3D40-88C7-383D26FB957D}"/>
              </a:ext>
            </a:extLst>
          </p:cNvPr>
          <p:cNvSpPr>
            <a:spLocks noGrp="1"/>
          </p:cNvSpPr>
          <p:nvPr>
            <p:ph type="body" sz="quarter" idx="22"/>
          </p:nvPr>
        </p:nvSpPr>
        <p:spPr>
          <a:xfrm>
            <a:off x="8610600" y="3892741"/>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xmlns="" id="{1310B9EB-429D-844E-A6DF-04F458ECEDA9}"/>
              </a:ext>
            </a:extLst>
          </p:cNvPr>
          <p:cNvSpPr>
            <a:spLocks noGrp="1"/>
          </p:cNvSpPr>
          <p:nvPr>
            <p:ph type="ftr" sz="quarter" idx="23"/>
          </p:nvPr>
        </p:nvSpPr>
        <p:spPr>
          <a:xfrm>
            <a:off x="685800" y="6248400"/>
            <a:ext cx="9918192" cy="304800"/>
          </a:xfrm>
          <a:prstGeom prst="rect">
            <a:avLst/>
          </a:prstGeom>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xmlns="" id="{4AB6A206-F521-BF45-9311-E95E6E8C51C8}"/>
              </a:ext>
            </a:extLst>
          </p:cNvPr>
          <p:cNvSpPr>
            <a:spLocks noGrp="1"/>
          </p:cNvSpPr>
          <p:nvPr>
            <p:ph type="sldNum" sz="quarter" idx="16"/>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grpSp>
        <p:nvGrpSpPr>
          <p:cNvPr id="15" name="Group 14">
            <a:extLst>
              <a:ext uri="{FF2B5EF4-FFF2-40B4-BE49-F238E27FC236}">
                <a16:creationId xmlns:a16="http://schemas.microsoft.com/office/drawing/2014/main" xmlns="" id="{D4ED88DB-5005-0E4B-9A5D-18E3BE61C9A9}"/>
              </a:ext>
            </a:extLst>
          </p:cNvPr>
          <p:cNvGrpSpPr/>
          <p:nvPr userDrawn="1"/>
        </p:nvGrpSpPr>
        <p:grpSpPr>
          <a:xfrm>
            <a:off x="-1" y="0"/>
            <a:ext cx="320041" cy="6858000"/>
            <a:chOff x="-1" y="0"/>
            <a:chExt cx="320041" cy="6858000"/>
          </a:xfrm>
        </p:grpSpPr>
        <p:sp>
          <p:nvSpPr>
            <p:cNvPr id="18" name="Rectangle 17">
              <a:extLst>
                <a:ext uri="{FF2B5EF4-FFF2-40B4-BE49-F238E27FC236}">
                  <a16:creationId xmlns:a16="http://schemas.microsoft.com/office/drawing/2014/main" xmlns="" id="{A98514AE-BC7F-F34A-B326-DC9C9B1BE82D}"/>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pic>
          <p:nvPicPr>
            <p:cNvPr id="19" name="Picture 18">
              <a:extLst>
                <a:ext uri="{FF2B5EF4-FFF2-40B4-BE49-F238E27FC236}">
                  <a16:creationId xmlns:a16="http://schemas.microsoft.com/office/drawing/2014/main" xmlns="" id="{32B1C580-D102-FC4A-8250-39B280ABCA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353722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V2)">
    <p:spTree>
      <p:nvGrpSpPr>
        <p:cNvPr id="1" name=""/>
        <p:cNvGrpSpPr/>
        <p:nvPr/>
      </p:nvGrpSpPr>
      <p:grpSpPr>
        <a:xfrm>
          <a:off x="0" y="0"/>
          <a:ext cx="0" cy="0"/>
          <a:chOff x="0" y="0"/>
          <a:chExt cx="0" cy="0"/>
        </a:xfrm>
      </p:grpSpPr>
      <p:sp>
        <p:nvSpPr>
          <p:cNvPr id="9" name="Title Placeholder 4">
            <a:extLst>
              <a:ext uri="{FF2B5EF4-FFF2-40B4-BE49-F238E27FC236}">
                <a16:creationId xmlns:a16="http://schemas.microsoft.com/office/drawing/2014/main" xmlns="" id="{425E3FF1-8A4E-E44B-AA34-C7F0AE1559C5}"/>
              </a:ext>
            </a:extLst>
          </p:cNvPr>
          <p:cNvSpPr>
            <a:spLocks noGrp="1"/>
          </p:cNvSpPr>
          <p:nvPr>
            <p:ph type="body" sz="quarter" idx="13"/>
          </p:nvPr>
        </p:nvSpPr>
        <p:spPr>
          <a:xfrm>
            <a:off x="914400" y="5003800"/>
            <a:ext cx="8026400" cy="1247408"/>
          </a:xfrm>
          <a:prstGeom prst="rect">
            <a:avLst/>
          </a:prstGeom>
        </p:spPr>
        <p:txBody>
          <a:bodyPr lIns="0" tIns="0" rIns="0" bIns="0" anchor="b"/>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a:solidFill>
                  <a:schemeClr val="bg2"/>
                </a:solidFill>
              </a:defRPr>
            </a:lvl3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0"/>
            <a:ext cx="12192000" cy="4605338"/>
          </a:xfrm>
          <a:custGeom>
            <a:avLst/>
            <a:gdLst>
              <a:gd name="connsiteX0" fmla="*/ 0 w 12192000"/>
              <a:gd name="connsiteY0" fmla="*/ 0 h 4605338"/>
              <a:gd name="connsiteX1" fmla="*/ 2977 w 12192000"/>
              <a:gd name="connsiteY1" fmla="*/ 0 h 4605338"/>
              <a:gd name="connsiteX2" fmla="*/ 23813 w 12192000"/>
              <a:gd name="connsiteY2" fmla="*/ 0 h 4605338"/>
              <a:gd name="connsiteX3" fmla="*/ 46509 w 12192000"/>
              <a:gd name="connsiteY3" fmla="*/ 0 h 4605338"/>
              <a:gd name="connsiteX4" fmla="*/ 80368 w 12192000"/>
              <a:gd name="connsiteY4" fmla="*/ 0 h 4605338"/>
              <a:gd name="connsiteX5" fmla="*/ 127620 w 12192000"/>
              <a:gd name="connsiteY5" fmla="*/ 0 h 4605338"/>
              <a:gd name="connsiteX6" fmla="*/ 190500 w 12192000"/>
              <a:gd name="connsiteY6" fmla="*/ 0 h 4605338"/>
              <a:gd name="connsiteX7" fmla="*/ 271240 w 12192000"/>
              <a:gd name="connsiteY7" fmla="*/ 0 h 4605338"/>
              <a:gd name="connsiteX8" fmla="*/ 372071 w 12192000"/>
              <a:gd name="connsiteY8" fmla="*/ 0 h 4605338"/>
              <a:gd name="connsiteX9" fmla="*/ 495226 w 12192000"/>
              <a:gd name="connsiteY9" fmla="*/ 0 h 4605338"/>
              <a:gd name="connsiteX10" fmla="*/ 642938 w 12192000"/>
              <a:gd name="connsiteY10" fmla="*/ 0 h 4605338"/>
              <a:gd name="connsiteX11" fmla="*/ 817439 w 12192000"/>
              <a:gd name="connsiteY11" fmla="*/ 0 h 4605338"/>
              <a:gd name="connsiteX12" fmla="*/ 1020961 w 12192000"/>
              <a:gd name="connsiteY12" fmla="*/ 0 h 4605338"/>
              <a:gd name="connsiteX13" fmla="*/ 1255738 w 12192000"/>
              <a:gd name="connsiteY13" fmla="*/ 0 h 4605338"/>
              <a:gd name="connsiteX14" fmla="*/ 1524000 w 12192000"/>
              <a:gd name="connsiteY14" fmla="*/ 0 h 4605338"/>
              <a:gd name="connsiteX15" fmla="*/ 1827982 w 12192000"/>
              <a:gd name="connsiteY15" fmla="*/ 0 h 4605338"/>
              <a:gd name="connsiteX16" fmla="*/ 2169915 w 12192000"/>
              <a:gd name="connsiteY16" fmla="*/ 0 h 4605338"/>
              <a:gd name="connsiteX17" fmla="*/ 2552031 w 12192000"/>
              <a:gd name="connsiteY17" fmla="*/ 0 h 4605338"/>
              <a:gd name="connsiteX18" fmla="*/ 2976563 w 12192000"/>
              <a:gd name="connsiteY18" fmla="*/ 0 h 4605338"/>
              <a:gd name="connsiteX19" fmla="*/ 3445743 w 12192000"/>
              <a:gd name="connsiteY19" fmla="*/ 0 h 4605338"/>
              <a:gd name="connsiteX20" fmla="*/ 3961805 w 12192000"/>
              <a:gd name="connsiteY20" fmla="*/ 0 h 4605338"/>
              <a:gd name="connsiteX21" fmla="*/ 4526980 w 12192000"/>
              <a:gd name="connsiteY21" fmla="*/ 0 h 4605338"/>
              <a:gd name="connsiteX22" fmla="*/ 4828682 w 12192000"/>
              <a:gd name="connsiteY22" fmla="*/ 0 h 4605338"/>
              <a:gd name="connsiteX23" fmla="*/ 5143500 w 12192000"/>
              <a:gd name="connsiteY23" fmla="*/ 0 h 4605338"/>
              <a:gd name="connsiteX24" fmla="*/ 5471713 w 12192000"/>
              <a:gd name="connsiteY24" fmla="*/ 0 h 4605338"/>
              <a:gd name="connsiteX25" fmla="*/ 5813599 w 12192000"/>
              <a:gd name="connsiteY25" fmla="*/ 0 h 4605338"/>
              <a:gd name="connsiteX26" fmla="*/ 6169438 w 12192000"/>
              <a:gd name="connsiteY26" fmla="*/ 0 h 4605338"/>
              <a:gd name="connsiteX27" fmla="*/ 6539508 w 12192000"/>
              <a:gd name="connsiteY27" fmla="*/ 0 h 4605338"/>
              <a:gd name="connsiteX28" fmla="*/ 6924089 w 12192000"/>
              <a:gd name="connsiteY28" fmla="*/ 0 h 4605338"/>
              <a:gd name="connsiteX29" fmla="*/ 7323460 w 12192000"/>
              <a:gd name="connsiteY29" fmla="*/ 0 h 4605338"/>
              <a:gd name="connsiteX30" fmla="*/ 7737900 w 12192000"/>
              <a:gd name="connsiteY30" fmla="*/ 0 h 4605338"/>
              <a:gd name="connsiteX31" fmla="*/ 8167688 w 12192000"/>
              <a:gd name="connsiteY31" fmla="*/ 0 h 4605338"/>
              <a:gd name="connsiteX32" fmla="*/ 8613102 w 12192000"/>
              <a:gd name="connsiteY32" fmla="*/ 0 h 4605338"/>
              <a:gd name="connsiteX33" fmla="*/ 9074423 w 12192000"/>
              <a:gd name="connsiteY33" fmla="*/ 0 h 4605338"/>
              <a:gd name="connsiteX34" fmla="*/ 9551929 w 12192000"/>
              <a:gd name="connsiteY34" fmla="*/ 0 h 4605338"/>
              <a:gd name="connsiteX35" fmla="*/ 10045898 w 12192000"/>
              <a:gd name="connsiteY35" fmla="*/ 0 h 4605338"/>
              <a:gd name="connsiteX36" fmla="*/ 10556611 w 12192000"/>
              <a:gd name="connsiteY36" fmla="*/ 0 h 4605338"/>
              <a:gd name="connsiteX37" fmla="*/ 11084347 w 12192000"/>
              <a:gd name="connsiteY37" fmla="*/ 0 h 4605338"/>
              <a:gd name="connsiteX38" fmla="*/ 11629383 w 12192000"/>
              <a:gd name="connsiteY38" fmla="*/ 0 h 4605338"/>
              <a:gd name="connsiteX39" fmla="*/ 12192000 w 12192000"/>
              <a:gd name="connsiteY39" fmla="*/ 0 h 4605338"/>
              <a:gd name="connsiteX40" fmla="*/ 12192000 w 12192000"/>
              <a:gd name="connsiteY40" fmla="*/ 1124 h 4605338"/>
              <a:gd name="connsiteX41" fmla="*/ 12192000 w 12192000"/>
              <a:gd name="connsiteY41" fmla="*/ 8995 h 4605338"/>
              <a:gd name="connsiteX42" fmla="*/ 12192000 w 12192000"/>
              <a:gd name="connsiteY42" fmla="*/ 30358 h 4605338"/>
              <a:gd name="connsiteX43" fmla="*/ 12192000 w 12192000"/>
              <a:gd name="connsiteY43" fmla="*/ 71959 h 4605338"/>
              <a:gd name="connsiteX44" fmla="*/ 12192000 w 12192000"/>
              <a:gd name="connsiteY44" fmla="*/ 102457 h 4605338"/>
              <a:gd name="connsiteX45" fmla="*/ 12192000 w 12192000"/>
              <a:gd name="connsiteY45" fmla="*/ 140544 h 4605338"/>
              <a:gd name="connsiteX46" fmla="*/ 12192000 w 12192000"/>
              <a:gd name="connsiteY46" fmla="*/ 187064 h 4605338"/>
              <a:gd name="connsiteX47" fmla="*/ 12192000 w 12192000"/>
              <a:gd name="connsiteY47" fmla="*/ 242860 h 4605338"/>
              <a:gd name="connsiteX48" fmla="*/ 12192000 w 12192000"/>
              <a:gd name="connsiteY48" fmla="*/ 308775 h 4605338"/>
              <a:gd name="connsiteX49" fmla="*/ 12192000 w 12192000"/>
              <a:gd name="connsiteY49" fmla="*/ 385652 h 4605338"/>
              <a:gd name="connsiteX50" fmla="*/ 12192000 w 12192000"/>
              <a:gd name="connsiteY50" fmla="*/ 474335 h 4605338"/>
              <a:gd name="connsiteX51" fmla="*/ 12192000 w 12192000"/>
              <a:gd name="connsiteY51" fmla="*/ 575667 h 4605338"/>
              <a:gd name="connsiteX52" fmla="*/ 12192000 w 12192000"/>
              <a:gd name="connsiteY52" fmla="*/ 690492 h 4605338"/>
              <a:gd name="connsiteX53" fmla="*/ 12192000 w 12192000"/>
              <a:gd name="connsiteY53" fmla="*/ 819651 h 4605338"/>
              <a:gd name="connsiteX54" fmla="*/ 12192000 w 12192000"/>
              <a:gd name="connsiteY54" fmla="*/ 963990 h 4605338"/>
              <a:gd name="connsiteX55" fmla="*/ 12192000 w 12192000"/>
              <a:gd name="connsiteY55" fmla="*/ 1124350 h 4605338"/>
              <a:gd name="connsiteX56" fmla="*/ 12192000 w 12192000"/>
              <a:gd name="connsiteY56" fmla="*/ 1301576 h 4605338"/>
              <a:gd name="connsiteX57" fmla="*/ 12192000 w 12192000"/>
              <a:gd name="connsiteY57" fmla="*/ 1496510 h 4605338"/>
              <a:gd name="connsiteX58" fmla="*/ 12192000 w 12192000"/>
              <a:gd name="connsiteY58" fmla="*/ 1709996 h 4605338"/>
              <a:gd name="connsiteX59" fmla="*/ 12192000 w 12192000"/>
              <a:gd name="connsiteY59" fmla="*/ 1942877 h 4605338"/>
              <a:gd name="connsiteX60" fmla="*/ 12192000 w 12192000"/>
              <a:gd name="connsiteY60" fmla="*/ 2195996 h 4605338"/>
              <a:gd name="connsiteX61" fmla="*/ 12192000 w 12192000"/>
              <a:gd name="connsiteY61" fmla="*/ 2470197 h 4605338"/>
              <a:gd name="connsiteX62" fmla="*/ 12192000 w 12192000"/>
              <a:gd name="connsiteY62" fmla="*/ 2766323 h 4605338"/>
              <a:gd name="connsiteX63" fmla="*/ 12192000 w 12192000"/>
              <a:gd name="connsiteY63" fmla="*/ 3085217 h 4605338"/>
              <a:gd name="connsiteX64" fmla="*/ 12192000 w 12192000"/>
              <a:gd name="connsiteY64" fmla="*/ 3427722 h 4605338"/>
              <a:gd name="connsiteX65" fmla="*/ 12192000 w 12192000"/>
              <a:gd name="connsiteY65" fmla="*/ 3794682 h 4605338"/>
              <a:gd name="connsiteX66" fmla="*/ 12192000 w 12192000"/>
              <a:gd name="connsiteY66" fmla="*/ 4186939 h 4605338"/>
              <a:gd name="connsiteX67" fmla="*/ 12192000 w 12192000"/>
              <a:gd name="connsiteY67" fmla="*/ 4605338 h 4605338"/>
              <a:gd name="connsiteX68" fmla="*/ 2857947 w 12192000"/>
              <a:gd name="connsiteY68" fmla="*/ 4605338 h 4605338"/>
              <a:gd name="connsiteX69" fmla="*/ 0 w 12192000"/>
              <a:gd name="connsiteY69" fmla="*/ 2083916 h 4605338"/>
              <a:gd name="connsiteX70" fmla="*/ 0 w 12192000"/>
              <a:gd name="connsiteY70" fmla="*/ 2079846 h 4605338"/>
              <a:gd name="connsiteX71" fmla="*/ 0 w 12192000"/>
              <a:gd name="connsiteY71" fmla="*/ 2070179 h 4605338"/>
              <a:gd name="connsiteX72" fmla="*/ 0 w 12192000"/>
              <a:gd name="connsiteY72" fmla="*/ 2051355 h 4605338"/>
              <a:gd name="connsiteX73" fmla="*/ 0 w 12192000"/>
              <a:gd name="connsiteY73" fmla="*/ 2020320 h 4605338"/>
              <a:gd name="connsiteX74" fmla="*/ 0 w 12192000"/>
              <a:gd name="connsiteY74" fmla="*/ 1974022 h 4605338"/>
              <a:gd name="connsiteX75" fmla="*/ 0 w 12192000"/>
              <a:gd name="connsiteY75" fmla="*/ 1909408 h 4605338"/>
              <a:gd name="connsiteX76" fmla="*/ 0 w 12192000"/>
              <a:gd name="connsiteY76" fmla="*/ 1823426 h 4605338"/>
              <a:gd name="connsiteX77" fmla="*/ 0 w 12192000"/>
              <a:gd name="connsiteY77" fmla="*/ 1713023 h 4605338"/>
              <a:gd name="connsiteX78" fmla="*/ 0 w 12192000"/>
              <a:gd name="connsiteY78" fmla="*/ 1647710 h 4605338"/>
              <a:gd name="connsiteX79" fmla="*/ 0 w 12192000"/>
              <a:gd name="connsiteY79" fmla="*/ 1575147 h 4605338"/>
              <a:gd name="connsiteX80" fmla="*/ 0 w 12192000"/>
              <a:gd name="connsiteY80" fmla="*/ 1494953 h 4605338"/>
              <a:gd name="connsiteX81" fmla="*/ 0 w 12192000"/>
              <a:gd name="connsiteY81" fmla="*/ 1406745 h 4605338"/>
              <a:gd name="connsiteX82" fmla="*/ 0 w 12192000"/>
              <a:gd name="connsiteY82" fmla="*/ 1310142 h 4605338"/>
              <a:gd name="connsiteX83" fmla="*/ 0 w 12192000"/>
              <a:gd name="connsiteY83" fmla="*/ 1204764 h 4605338"/>
              <a:gd name="connsiteX84" fmla="*/ 0 w 12192000"/>
              <a:gd name="connsiteY84" fmla="*/ 1090227 h 4605338"/>
              <a:gd name="connsiteX85" fmla="*/ 0 w 12192000"/>
              <a:gd name="connsiteY85" fmla="*/ 966151 h 4605338"/>
              <a:gd name="connsiteX86" fmla="*/ 0 w 12192000"/>
              <a:gd name="connsiteY86" fmla="*/ 832155 h 4605338"/>
              <a:gd name="connsiteX87" fmla="*/ 0 w 12192000"/>
              <a:gd name="connsiteY87" fmla="*/ 687855 h 4605338"/>
              <a:gd name="connsiteX88" fmla="*/ 0 w 12192000"/>
              <a:gd name="connsiteY88" fmla="*/ 532872 h 4605338"/>
              <a:gd name="connsiteX89" fmla="*/ 0 w 12192000"/>
              <a:gd name="connsiteY89" fmla="*/ 366822 h 4605338"/>
              <a:gd name="connsiteX90" fmla="*/ 0 w 12192000"/>
              <a:gd name="connsiteY90" fmla="*/ 189326 h 46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192000" h="4605338">
                <a:moveTo>
                  <a:pt x="0" y="0"/>
                </a:moveTo>
                <a:lnTo>
                  <a:pt x="2977" y="0"/>
                </a:lnTo>
                <a:lnTo>
                  <a:pt x="23813" y="0"/>
                </a:lnTo>
                <a:lnTo>
                  <a:pt x="46509" y="0"/>
                </a:lnTo>
                <a:lnTo>
                  <a:pt x="80368" y="0"/>
                </a:lnTo>
                <a:lnTo>
                  <a:pt x="127620" y="0"/>
                </a:lnTo>
                <a:lnTo>
                  <a:pt x="190500" y="0"/>
                </a:lnTo>
                <a:lnTo>
                  <a:pt x="271240" y="0"/>
                </a:lnTo>
                <a:lnTo>
                  <a:pt x="372071" y="0"/>
                </a:lnTo>
                <a:lnTo>
                  <a:pt x="495226" y="0"/>
                </a:lnTo>
                <a:lnTo>
                  <a:pt x="642938" y="0"/>
                </a:lnTo>
                <a:lnTo>
                  <a:pt x="817439" y="0"/>
                </a:lnTo>
                <a:lnTo>
                  <a:pt x="1020961" y="0"/>
                </a:lnTo>
                <a:lnTo>
                  <a:pt x="1255738" y="0"/>
                </a:lnTo>
                <a:lnTo>
                  <a:pt x="1524000" y="0"/>
                </a:lnTo>
                <a:lnTo>
                  <a:pt x="1827982" y="0"/>
                </a:lnTo>
                <a:lnTo>
                  <a:pt x="2169915" y="0"/>
                </a:lnTo>
                <a:lnTo>
                  <a:pt x="2552031" y="0"/>
                </a:lnTo>
                <a:lnTo>
                  <a:pt x="2976563" y="0"/>
                </a:lnTo>
                <a:lnTo>
                  <a:pt x="3445743" y="0"/>
                </a:lnTo>
                <a:lnTo>
                  <a:pt x="3961805" y="0"/>
                </a:lnTo>
                <a:lnTo>
                  <a:pt x="4526980" y="0"/>
                </a:lnTo>
                <a:lnTo>
                  <a:pt x="4828682" y="0"/>
                </a:lnTo>
                <a:lnTo>
                  <a:pt x="5143500" y="0"/>
                </a:lnTo>
                <a:lnTo>
                  <a:pt x="5471713" y="0"/>
                </a:lnTo>
                <a:lnTo>
                  <a:pt x="5813599" y="0"/>
                </a:lnTo>
                <a:lnTo>
                  <a:pt x="6169438" y="0"/>
                </a:lnTo>
                <a:lnTo>
                  <a:pt x="6539508" y="0"/>
                </a:lnTo>
                <a:lnTo>
                  <a:pt x="6924089" y="0"/>
                </a:lnTo>
                <a:lnTo>
                  <a:pt x="7323460" y="0"/>
                </a:lnTo>
                <a:lnTo>
                  <a:pt x="7737900" y="0"/>
                </a:lnTo>
                <a:lnTo>
                  <a:pt x="8167688" y="0"/>
                </a:lnTo>
                <a:lnTo>
                  <a:pt x="8613102" y="0"/>
                </a:lnTo>
                <a:lnTo>
                  <a:pt x="9074423" y="0"/>
                </a:lnTo>
                <a:lnTo>
                  <a:pt x="9551929" y="0"/>
                </a:lnTo>
                <a:lnTo>
                  <a:pt x="10045898" y="0"/>
                </a:lnTo>
                <a:lnTo>
                  <a:pt x="10556611" y="0"/>
                </a:lnTo>
                <a:lnTo>
                  <a:pt x="11084347" y="0"/>
                </a:lnTo>
                <a:lnTo>
                  <a:pt x="11629383" y="0"/>
                </a:lnTo>
                <a:lnTo>
                  <a:pt x="12192000" y="0"/>
                </a:lnTo>
                <a:lnTo>
                  <a:pt x="12192000" y="1124"/>
                </a:lnTo>
                <a:lnTo>
                  <a:pt x="12192000" y="8995"/>
                </a:lnTo>
                <a:lnTo>
                  <a:pt x="12192000" y="30358"/>
                </a:lnTo>
                <a:lnTo>
                  <a:pt x="12192000" y="71959"/>
                </a:lnTo>
                <a:lnTo>
                  <a:pt x="12192000" y="102457"/>
                </a:lnTo>
                <a:lnTo>
                  <a:pt x="12192000" y="140544"/>
                </a:lnTo>
                <a:lnTo>
                  <a:pt x="12192000" y="187064"/>
                </a:lnTo>
                <a:lnTo>
                  <a:pt x="12192000" y="242860"/>
                </a:lnTo>
                <a:lnTo>
                  <a:pt x="12192000" y="308775"/>
                </a:lnTo>
                <a:lnTo>
                  <a:pt x="12192000" y="385652"/>
                </a:lnTo>
                <a:lnTo>
                  <a:pt x="12192000" y="474335"/>
                </a:lnTo>
                <a:lnTo>
                  <a:pt x="12192000" y="575667"/>
                </a:lnTo>
                <a:lnTo>
                  <a:pt x="12192000" y="690492"/>
                </a:lnTo>
                <a:lnTo>
                  <a:pt x="12192000" y="819651"/>
                </a:lnTo>
                <a:lnTo>
                  <a:pt x="12192000" y="963990"/>
                </a:lnTo>
                <a:lnTo>
                  <a:pt x="12192000" y="1124350"/>
                </a:lnTo>
                <a:lnTo>
                  <a:pt x="12192000" y="1301576"/>
                </a:lnTo>
                <a:lnTo>
                  <a:pt x="12192000" y="1496510"/>
                </a:lnTo>
                <a:lnTo>
                  <a:pt x="12192000" y="1709996"/>
                </a:lnTo>
                <a:lnTo>
                  <a:pt x="12192000" y="1942877"/>
                </a:lnTo>
                <a:lnTo>
                  <a:pt x="12192000" y="2195996"/>
                </a:lnTo>
                <a:lnTo>
                  <a:pt x="12192000" y="2470197"/>
                </a:lnTo>
                <a:lnTo>
                  <a:pt x="12192000" y="2766323"/>
                </a:lnTo>
                <a:lnTo>
                  <a:pt x="12192000" y="3085217"/>
                </a:lnTo>
                <a:lnTo>
                  <a:pt x="12192000" y="3427722"/>
                </a:lnTo>
                <a:lnTo>
                  <a:pt x="12192000" y="3794682"/>
                </a:lnTo>
                <a:lnTo>
                  <a:pt x="12192000" y="4186939"/>
                </a:lnTo>
                <a:lnTo>
                  <a:pt x="12192000" y="4605338"/>
                </a:lnTo>
                <a:cubicBezTo>
                  <a:pt x="12192000" y="4605338"/>
                  <a:pt x="12192000" y="4605338"/>
                  <a:pt x="2857947" y="4605338"/>
                </a:cubicBezTo>
                <a:cubicBezTo>
                  <a:pt x="1388962" y="4605338"/>
                  <a:pt x="188625" y="3454004"/>
                  <a:pt x="0" y="2083916"/>
                </a:cubicBezTo>
                <a:lnTo>
                  <a:pt x="0" y="2079846"/>
                </a:lnTo>
                <a:lnTo>
                  <a:pt x="0" y="2070179"/>
                </a:lnTo>
                <a:lnTo>
                  <a:pt x="0" y="2051355"/>
                </a:lnTo>
                <a:lnTo>
                  <a:pt x="0" y="2020320"/>
                </a:lnTo>
                <a:lnTo>
                  <a:pt x="0" y="1974022"/>
                </a:lnTo>
                <a:lnTo>
                  <a:pt x="0" y="1909408"/>
                </a:lnTo>
                <a:lnTo>
                  <a:pt x="0" y="1823426"/>
                </a:lnTo>
                <a:lnTo>
                  <a:pt x="0" y="1713023"/>
                </a:lnTo>
                <a:lnTo>
                  <a:pt x="0" y="1647710"/>
                </a:lnTo>
                <a:lnTo>
                  <a:pt x="0" y="1575147"/>
                </a:lnTo>
                <a:lnTo>
                  <a:pt x="0" y="1494953"/>
                </a:lnTo>
                <a:lnTo>
                  <a:pt x="0" y="1406745"/>
                </a:lnTo>
                <a:lnTo>
                  <a:pt x="0" y="1310142"/>
                </a:lnTo>
                <a:lnTo>
                  <a:pt x="0" y="1204764"/>
                </a:lnTo>
                <a:lnTo>
                  <a:pt x="0" y="1090227"/>
                </a:lnTo>
                <a:lnTo>
                  <a:pt x="0" y="966151"/>
                </a:lnTo>
                <a:lnTo>
                  <a:pt x="0" y="832155"/>
                </a:lnTo>
                <a:lnTo>
                  <a:pt x="0" y="687855"/>
                </a:lnTo>
                <a:lnTo>
                  <a:pt x="0" y="532872"/>
                </a:lnTo>
                <a:lnTo>
                  <a:pt x="0" y="366822"/>
                </a:lnTo>
                <a:lnTo>
                  <a:pt x="0" y="189326"/>
                </a:lnTo>
                <a:close/>
              </a:path>
            </a:pathLst>
          </a:custGeom>
          <a:solidFill>
            <a:schemeClr val="bg1"/>
          </a:solidFill>
        </p:spPr>
        <p:txBody>
          <a:bodyPr wrap="square">
            <a:noAutofit/>
          </a:bodyPr>
          <a:lstStyle/>
          <a:p>
            <a:r>
              <a:rPr lang="en-US"/>
              <a:t>Click icon to add picture</a:t>
            </a:r>
            <a:endParaRPr lang="en-US" dirty="0"/>
          </a:p>
        </p:txBody>
      </p:sp>
      <p:pic>
        <p:nvPicPr>
          <p:cNvPr id="6" name="Picture 5">
            <a:extLst>
              <a:ext uri="{FF2B5EF4-FFF2-40B4-BE49-F238E27FC236}">
                <a16:creationId xmlns:a16="http://schemas.microsoft.com/office/drawing/2014/main" xmlns="" id="{634502D1-DCE2-334F-B563-CC11D774C0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57232" y="5962989"/>
            <a:ext cx="1446306" cy="281021"/>
          </a:xfrm>
          <a:prstGeom prst="rect">
            <a:avLst/>
          </a:prstGeom>
        </p:spPr>
      </p:pic>
    </p:spTree>
    <p:extLst>
      <p:ext uri="{BB962C8B-B14F-4D97-AF65-F5344CB8AC3E}">
        <p14:creationId xmlns:p14="http://schemas.microsoft.com/office/powerpoint/2010/main" val="1854998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 1 VERTIC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xmlns="" id="{E126BDFA-0B7C-C04E-9B57-456717EB7F02}"/>
              </a:ext>
            </a:extLst>
          </p:cNvPr>
          <p:cNvSpPr>
            <a:spLocks noGrp="1"/>
          </p:cNvSpPr>
          <p:nvPr>
            <p:ph type="pic" sz="quarter" idx="13"/>
          </p:nvPr>
        </p:nvSpPr>
        <p:spPr>
          <a:xfrm>
            <a:off x="685800" y="2770265"/>
            <a:ext cx="1645561" cy="1423132"/>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2728608" y="2770265"/>
            <a:ext cx="9094584" cy="1423132"/>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Slide Number Placeholder 2">
            <a:extLst>
              <a:ext uri="{FF2B5EF4-FFF2-40B4-BE49-F238E27FC236}">
                <a16:creationId xmlns:a16="http://schemas.microsoft.com/office/drawing/2014/main" xmlns="" id="{0F263527-8F06-2A46-8880-B40F067DECB8}"/>
              </a:ext>
            </a:extLst>
          </p:cNvPr>
          <p:cNvSpPr>
            <a:spLocks noGrp="1"/>
          </p:cNvSpPr>
          <p:nvPr>
            <p:ph type="sldNum" sz="quarter" idx="17"/>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itle 5">
            <a:extLst>
              <a:ext uri="{FF2B5EF4-FFF2-40B4-BE49-F238E27FC236}">
                <a16:creationId xmlns:a16="http://schemas.microsoft.com/office/drawing/2014/main" xmlns="" id="{75262ABD-8F75-1C4F-A2F1-BC8E46DC263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xmlns="" id="{2F4D902F-E8C5-B04C-9627-8A78833A1ACA}"/>
              </a:ext>
            </a:extLst>
          </p:cNvPr>
          <p:cNvSpPr>
            <a:spLocks noGrp="1"/>
          </p:cNvSpPr>
          <p:nvPr>
            <p:ph type="ftr" sz="quarter" idx="18"/>
          </p:nvPr>
        </p:nvSpPr>
        <p:spPr>
          <a:xfrm>
            <a:off x="685800" y="6248400"/>
            <a:ext cx="9918192" cy="304800"/>
          </a:xfrm>
          <a:prstGeom prst="rect">
            <a:avLst/>
          </a:prstGeom>
        </p:spPr>
        <p:txBody>
          <a:bodyPr/>
          <a:lstStyle/>
          <a:p>
            <a:r>
              <a:rPr lang="en-US"/>
              <a:t>Footer</a:t>
            </a:r>
            <a:endParaRPr lang="en-US" dirty="0"/>
          </a:p>
        </p:txBody>
      </p:sp>
      <p:cxnSp>
        <p:nvCxnSpPr>
          <p:cNvPr id="10" name="Straight Connector 9">
            <a:extLst>
              <a:ext uri="{FF2B5EF4-FFF2-40B4-BE49-F238E27FC236}">
                <a16:creationId xmlns:a16="http://schemas.microsoft.com/office/drawing/2014/main" xmlns="" id="{09FB49E5-2828-DE4F-B8C9-053DE584B80B}"/>
              </a:ext>
            </a:extLst>
          </p:cNvPr>
          <p:cNvCxnSpPr>
            <a:cxnSpLocks/>
          </p:cNvCxnSpPr>
          <p:nvPr userDrawn="1"/>
        </p:nvCxnSpPr>
        <p:spPr>
          <a:xfrm>
            <a:off x="2535904" y="2770265"/>
            <a:ext cx="0" cy="1423132"/>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853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 2 HORIZONT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xmlns="" id="{E126BDFA-0B7C-C04E-9B57-456717EB7F02}"/>
              </a:ext>
            </a:extLst>
          </p:cNvPr>
          <p:cNvSpPr>
            <a:spLocks noGrp="1"/>
          </p:cNvSpPr>
          <p:nvPr>
            <p:ph type="pic" sz="quarter" idx="13"/>
          </p:nvPr>
        </p:nvSpPr>
        <p:spPr>
          <a:xfrm>
            <a:off x="3336591" y="1930898"/>
            <a:ext cx="1378759" cy="1192393"/>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2173701" y="3301339"/>
            <a:ext cx="3710400"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4" name="Picture Placeholder 2">
            <a:extLst>
              <a:ext uri="{FF2B5EF4-FFF2-40B4-BE49-F238E27FC236}">
                <a16:creationId xmlns:a16="http://schemas.microsoft.com/office/drawing/2014/main" xmlns="" id="{780CF7B0-EA2B-434F-9B2A-993AB4726722}"/>
              </a:ext>
            </a:extLst>
          </p:cNvPr>
          <p:cNvSpPr>
            <a:spLocks noGrp="1"/>
          </p:cNvSpPr>
          <p:nvPr>
            <p:ph type="pic" sz="quarter" idx="16"/>
          </p:nvPr>
        </p:nvSpPr>
        <p:spPr>
          <a:xfrm>
            <a:off x="7792135" y="1930897"/>
            <a:ext cx="1378759" cy="1192393"/>
          </a:xfrm>
          <a:solidFill>
            <a:schemeClr val="bg1"/>
          </a:solidFill>
        </p:spPr>
        <p:txBody>
          <a:bodyPr/>
          <a:lstStyle/>
          <a:p>
            <a:endParaRPr lang="en-US" dirty="0"/>
          </a:p>
        </p:txBody>
      </p:sp>
      <p:cxnSp>
        <p:nvCxnSpPr>
          <p:cNvPr id="27" name="Straight Connector 26">
            <a:extLst>
              <a:ext uri="{FF2B5EF4-FFF2-40B4-BE49-F238E27FC236}">
                <a16:creationId xmlns:a16="http://schemas.microsoft.com/office/drawing/2014/main" xmlns="" id="{74E25944-4393-8543-AE8A-E5D9AF1323DF}"/>
              </a:ext>
            </a:extLst>
          </p:cNvPr>
          <p:cNvCxnSpPr>
            <a:cxnSpLocks/>
          </p:cNvCxnSpPr>
          <p:nvPr userDrawn="1"/>
        </p:nvCxnSpPr>
        <p:spPr>
          <a:xfrm>
            <a:off x="6254496"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27">
            <a:extLst>
              <a:ext uri="{FF2B5EF4-FFF2-40B4-BE49-F238E27FC236}">
                <a16:creationId xmlns:a16="http://schemas.microsoft.com/office/drawing/2014/main" xmlns="" id="{CE7E8E85-19A6-BB4F-94D3-8658C0617C72}"/>
              </a:ext>
            </a:extLst>
          </p:cNvPr>
          <p:cNvSpPr>
            <a:spLocks noGrp="1"/>
          </p:cNvSpPr>
          <p:nvPr>
            <p:ph type="body" sz="quarter" idx="17"/>
          </p:nvPr>
        </p:nvSpPr>
        <p:spPr>
          <a:xfrm>
            <a:off x="6625284" y="3301339"/>
            <a:ext cx="3712463"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xmlns="" id="{70E95E8C-2A98-CC4D-A3F1-FC3C3372767D}"/>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7224378D-8474-5E4A-9E3A-E7C27253A0B7}"/>
              </a:ext>
            </a:extLst>
          </p:cNvPr>
          <p:cNvSpPr>
            <a:spLocks noGrp="1"/>
          </p:cNvSpPr>
          <p:nvPr>
            <p:ph type="sldNum" sz="quarter" idx="19"/>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38862C28-A2FE-244C-9BE4-B00BF8CD10C1}"/>
              </a:ext>
            </a:extLst>
          </p:cNvPr>
          <p:cNvSpPr>
            <a:spLocks noGrp="1"/>
          </p:cNvSpPr>
          <p:nvPr>
            <p:ph type="ftr" sz="quarter" idx="20"/>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635318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 3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139612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xmlns="" id="{780CF7B0-EA2B-434F-9B2A-993AB4726722}"/>
              </a:ext>
            </a:extLst>
          </p:cNvPr>
          <p:cNvSpPr>
            <a:spLocks noGrp="1"/>
          </p:cNvSpPr>
          <p:nvPr>
            <p:ph type="pic" sz="quarter" idx="16"/>
          </p:nvPr>
        </p:nvSpPr>
        <p:spPr>
          <a:xfrm>
            <a:off x="5565116" y="1928460"/>
            <a:ext cx="1378759" cy="1192393"/>
          </a:xfrm>
          <a:solidFill>
            <a:schemeClr val="bg1"/>
          </a:solidFill>
        </p:spPr>
        <p:txBody>
          <a:bodyPr/>
          <a:lstStyle/>
          <a:p>
            <a:endParaRPr lang="en-US" dirty="0"/>
          </a:p>
        </p:txBody>
      </p:sp>
      <p:cxnSp>
        <p:nvCxnSpPr>
          <p:cNvPr id="10" name="Straight Connector 9">
            <a:extLst>
              <a:ext uri="{FF2B5EF4-FFF2-40B4-BE49-F238E27FC236}">
                <a16:creationId xmlns:a16="http://schemas.microsoft.com/office/drawing/2014/main" xmlns="" id="{56B34F5E-0220-E146-B13E-A1B31EEC62EA}"/>
              </a:ext>
            </a:extLst>
          </p:cNvPr>
          <p:cNvCxnSpPr>
            <a:cxnSpLocks/>
          </p:cNvCxnSpPr>
          <p:nvPr userDrawn="1"/>
        </p:nvCxnSpPr>
        <p:spPr>
          <a:xfrm>
            <a:off x="44958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F6F3059-5932-9748-B827-FFD1E51E05EE}"/>
              </a:ext>
            </a:extLst>
          </p:cNvPr>
          <p:cNvCxnSpPr>
            <a:cxnSpLocks/>
          </p:cNvCxnSpPr>
          <p:nvPr userDrawn="1"/>
        </p:nvCxnSpPr>
        <p:spPr>
          <a:xfrm>
            <a:off x="80010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27">
            <a:extLst>
              <a:ext uri="{FF2B5EF4-FFF2-40B4-BE49-F238E27FC236}">
                <a16:creationId xmlns:a16="http://schemas.microsoft.com/office/drawing/2014/main" xmlns="" id="{203923EF-F6FC-6D49-81C9-69B119D8953B}"/>
              </a:ext>
            </a:extLst>
          </p:cNvPr>
          <p:cNvSpPr>
            <a:spLocks noGrp="1"/>
          </p:cNvSpPr>
          <p:nvPr>
            <p:ph type="body" sz="quarter" idx="18"/>
          </p:nvPr>
        </p:nvSpPr>
        <p:spPr>
          <a:xfrm>
            <a:off x="4887796"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xmlns="" id="{61687008-83E4-FF44-8294-812BBEB14F09}"/>
              </a:ext>
            </a:extLst>
          </p:cNvPr>
          <p:cNvSpPr>
            <a:spLocks noGrp="1"/>
          </p:cNvSpPr>
          <p:nvPr>
            <p:ph type="body" sz="quarter" idx="19"/>
          </p:nvPr>
        </p:nvSpPr>
        <p:spPr>
          <a:xfrm>
            <a:off x="837634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xmlns="" id="{F2048F1C-F2E1-6845-AE56-DA7D9FFCA308}"/>
              </a:ext>
            </a:extLst>
          </p:cNvPr>
          <p:cNvSpPr>
            <a:spLocks noGrp="1"/>
          </p:cNvSpPr>
          <p:nvPr>
            <p:ph type="pic" sz="quarter" idx="20"/>
          </p:nvPr>
        </p:nvSpPr>
        <p:spPr>
          <a:xfrm>
            <a:off x="2073440" y="1928460"/>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xmlns="" id="{98DE8E23-BA0F-5448-8D1C-9F6A46562DB6}"/>
              </a:ext>
            </a:extLst>
          </p:cNvPr>
          <p:cNvSpPr>
            <a:spLocks noGrp="1"/>
          </p:cNvSpPr>
          <p:nvPr>
            <p:ph type="pic" sz="quarter" idx="21"/>
          </p:nvPr>
        </p:nvSpPr>
        <p:spPr>
          <a:xfrm>
            <a:off x="9058126" y="1928460"/>
            <a:ext cx="1378759" cy="1192393"/>
          </a:xfrm>
          <a:solidFill>
            <a:schemeClr val="bg1"/>
          </a:solidFill>
        </p:spPr>
        <p:txBody>
          <a:bodyPr/>
          <a:lstStyle/>
          <a:p>
            <a:endParaRPr lang="en-US" dirty="0"/>
          </a:p>
        </p:txBody>
      </p:sp>
      <p:sp>
        <p:nvSpPr>
          <p:cNvPr id="2" name="Title 1">
            <a:extLst>
              <a:ext uri="{FF2B5EF4-FFF2-40B4-BE49-F238E27FC236}">
                <a16:creationId xmlns:a16="http://schemas.microsoft.com/office/drawing/2014/main" xmlns="" id="{702030C1-CF71-CF42-81D6-A2383495004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E5E0804A-E152-4D45-91B9-FD97DE57B99C}"/>
              </a:ext>
            </a:extLst>
          </p:cNvPr>
          <p:cNvSpPr>
            <a:spLocks noGrp="1"/>
          </p:cNvSpPr>
          <p:nvPr>
            <p:ph type="sldNum" sz="quarter" idx="23"/>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60EEB2E5-BBC6-AF44-B8B7-E5458E5DBDF2}"/>
              </a:ext>
            </a:extLst>
          </p:cNvPr>
          <p:cNvSpPr>
            <a:spLocks noGrp="1"/>
          </p:cNvSpPr>
          <p:nvPr>
            <p:ph type="ftr" sz="quarter" idx="24"/>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097235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 3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3CE69F91-1C2B-2B40-BBC7-62B4E4AA0BE4}"/>
              </a:ext>
            </a:extLst>
          </p:cNvPr>
          <p:cNvSpPr>
            <a:spLocks noGrp="1"/>
          </p:cNvSpPr>
          <p:nvPr>
            <p:ph type="pic" sz="quarter" idx="12"/>
          </p:nvPr>
        </p:nvSpPr>
        <p:spPr>
          <a:xfrm>
            <a:off x="685800" y="1536805"/>
            <a:ext cx="1168401" cy="1010469"/>
          </a:xfrm>
          <a:solidFill>
            <a:schemeClr val="bg1"/>
          </a:solidFill>
        </p:spPr>
        <p:txBody>
          <a:bodyPr/>
          <a:lstStyle/>
          <a:p>
            <a:endParaRPr lang="en-US" dirty="0"/>
          </a:p>
        </p:txBody>
      </p:sp>
      <p:sp>
        <p:nvSpPr>
          <p:cNvPr id="25" name="Picture Placeholder 2">
            <a:extLst>
              <a:ext uri="{FF2B5EF4-FFF2-40B4-BE49-F238E27FC236}">
                <a16:creationId xmlns:a16="http://schemas.microsoft.com/office/drawing/2014/main" xmlns="" id="{E126BDFA-0B7C-C04E-9B57-456717EB7F02}"/>
              </a:ext>
            </a:extLst>
          </p:cNvPr>
          <p:cNvSpPr>
            <a:spLocks noGrp="1"/>
          </p:cNvSpPr>
          <p:nvPr>
            <p:ph type="pic" sz="quarter" idx="13"/>
          </p:nvPr>
        </p:nvSpPr>
        <p:spPr>
          <a:xfrm>
            <a:off x="685800" y="3194216"/>
            <a:ext cx="1168401" cy="1010469"/>
          </a:xfrm>
          <a:solidFill>
            <a:schemeClr val="bg1"/>
          </a:solidFill>
        </p:spPr>
        <p:txBody>
          <a:bodyPr/>
          <a:lstStyle/>
          <a:p>
            <a:endParaRPr lang="en-US" dirty="0"/>
          </a:p>
        </p:txBody>
      </p:sp>
      <p:sp>
        <p:nvSpPr>
          <p:cNvPr id="26" name="Picture Placeholder 2">
            <a:extLst>
              <a:ext uri="{FF2B5EF4-FFF2-40B4-BE49-F238E27FC236}">
                <a16:creationId xmlns:a16="http://schemas.microsoft.com/office/drawing/2014/main" xmlns="" id="{E2008D3C-3301-F544-B898-B5FBF3B5B32E}"/>
              </a:ext>
            </a:extLst>
          </p:cNvPr>
          <p:cNvSpPr>
            <a:spLocks noGrp="1"/>
          </p:cNvSpPr>
          <p:nvPr>
            <p:ph type="pic" sz="quarter" idx="14"/>
          </p:nvPr>
        </p:nvSpPr>
        <p:spPr>
          <a:xfrm>
            <a:off x="685800" y="4864432"/>
            <a:ext cx="1168401" cy="1010469"/>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2242501" y="3194216"/>
            <a:ext cx="9580691"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xmlns="" id="{F2D01EC0-CF3D-884D-955B-D769EC9BE717}"/>
              </a:ext>
            </a:extLst>
          </p:cNvPr>
          <p:cNvSpPr>
            <a:spLocks noGrp="1"/>
          </p:cNvSpPr>
          <p:nvPr>
            <p:ph type="body" sz="quarter" idx="16"/>
          </p:nvPr>
        </p:nvSpPr>
        <p:spPr>
          <a:xfrm>
            <a:off x="2242502" y="1536805"/>
            <a:ext cx="9580538"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xmlns="" id="{C29B03AD-D8C3-264C-A8DF-4C1A85127BAC}"/>
              </a:ext>
            </a:extLst>
          </p:cNvPr>
          <p:cNvSpPr>
            <a:spLocks noGrp="1"/>
          </p:cNvSpPr>
          <p:nvPr>
            <p:ph type="body" sz="quarter" idx="17"/>
          </p:nvPr>
        </p:nvSpPr>
        <p:spPr>
          <a:xfrm>
            <a:off x="2242501" y="4864432"/>
            <a:ext cx="9580726"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xmlns="" id="{E69C12C2-93C3-0842-B8EB-3C2C30078B75}"/>
              </a:ext>
            </a:extLst>
          </p:cNvPr>
          <p:cNvSpPr>
            <a:spLocks noGrp="1"/>
          </p:cNvSpPr>
          <p:nvPr>
            <p:ph type="sldNum" sz="quarter" idx="19"/>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itle 6">
            <a:extLst>
              <a:ext uri="{FF2B5EF4-FFF2-40B4-BE49-F238E27FC236}">
                <a16:creationId xmlns:a16="http://schemas.microsoft.com/office/drawing/2014/main" xmlns="" id="{E6233335-B7F9-384B-9453-CE82C9BDC8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xmlns="" id="{4FE1B18A-57E4-2E4C-81F7-346328362334}"/>
              </a:ext>
            </a:extLst>
          </p:cNvPr>
          <p:cNvSpPr>
            <a:spLocks noGrp="1"/>
          </p:cNvSpPr>
          <p:nvPr>
            <p:ph type="ftr" sz="quarter" idx="20"/>
          </p:nvPr>
        </p:nvSpPr>
        <p:spPr>
          <a:xfrm>
            <a:off x="685800" y="6248400"/>
            <a:ext cx="9918192" cy="304800"/>
          </a:xfrm>
          <a:prstGeom prst="rect">
            <a:avLst/>
          </a:prstGeom>
        </p:spPr>
        <p:txBody>
          <a:bodyPr/>
          <a:lstStyle/>
          <a:p>
            <a:r>
              <a:rPr lang="en-US"/>
              <a:t>Footer</a:t>
            </a:r>
            <a:endParaRPr lang="en-US" dirty="0"/>
          </a:p>
        </p:txBody>
      </p:sp>
      <p:cxnSp>
        <p:nvCxnSpPr>
          <p:cNvPr id="14" name="Straight Connector 13">
            <a:extLst>
              <a:ext uri="{FF2B5EF4-FFF2-40B4-BE49-F238E27FC236}">
                <a16:creationId xmlns:a16="http://schemas.microsoft.com/office/drawing/2014/main" xmlns="" id="{5D8FE754-4BF0-5741-AB02-723D411EADA7}"/>
              </a:ext>
            </a:extLst>
          </p:cNvPr>
          <p:cNvCxnSpPr>
            <a:cxnSpLocks/>
          </p:cNvCxnSpPr>
          <p:nvPr userDrawn="1"/>
        </p:nvCxnSpPr>
        <p:spPr>
          <a:xfrm>
            <a:off x="2049798" y="1536805"/>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FF99594-D132-B343-B1ED-BFD0B028036A}"/>
              </a:ext>
            </a:extLst>
          </p:cNvPr>
          <p:cNvCxnSpPr>
            <a:cxnSpLocks/>
          </p:cNvCxnSpPr>
          <p:nvPr userDrawn="1"/>
        </p:nvCxnSpPr>
        <p:spPr>
          <a:xfrm>
            <a:off x="2049798" y="3194216"/>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8E595E7-841F-E14B-B7F8-1C2A953E7270}"/>
              </a:ext>
            </a:extLst>
          </p:cNvPr>
          <p:cNvCxnSpPr>
            <a:cxnSpLocks/>
          </p:cNvCxnSpPr>
          <p:nvPr userDrawn="1"/>
        </p:nvCxnSpPr>
        <p:spPr>
          <a:xfrm>
            <a:off x="2049798" y="4864432"/>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21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5046A911-4395-A54C-B59C-C52ADEEAE35A}"/>
              </a:ext>
            </a:extLst>
          </p:cNvPr>
          <p:cNvSpPr>
            <a:spLocks noGrp="1"/>
          </p:cNvSpPr>
          <p:nvPr>
            <p:ph type="body" sz="quarter" idx="15"/>
          </p:nvPr>
        </p:nvSpPr>
        <p:spPr>
          <a:xfrm>
            <a:off x="1666303"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xmlns="" id="{780CF7B0-EA2B-434F-9B2A-993AB4726722}"/>
              </a:ext>
            </a:extLst>
          </p:cNvPr>
          <p:cNvSpPr>
            <a:spLocks noGrp="1"/>
          </p:cNvSpPr>
          <p:nvPr>
            <p:ph type="pic" sz="quarter" idx="16"/>
          </p:nvPr>
        </p:nvSpPr>
        <p:spPr>
          <a:xfrm>
            <a:off x="5565116" y="1834512"/>
            <a:ext cx="1378759" cy="1192393"/>
          </a:xfrm>
          <a:solidFill>
            <a:schemeClr val="bg1"/>
          </a:solidFill>
        </p:spPr>
        <p:txBody>
          <a:bodyPr/>
          <a:lstStyle/>
          <a:p>
            <a:endParaRPr lang="en-US" dirty="0"/>
          </a:p>
        </p:txBody>
      </p:sp>
      <p:sp>
        <p:nvSpPr>
          <p:cNvPr id="26" name="Text Placeholder 27">
            <a:extLst>
              <a:ext uri="{FF2B5EF4-FFF2-40B4-BE49-F238E27FC236}">
                <a16:creationId xmlns:a16="http://schemas.microsoft.com/office/drawing/2014/main" xmlns="" id="{203923EF-F6FC-6D49-81C9-69B119D8953B}"/>
              </a:ext>
            </a:extLst>
          </p:cNvPr>
          <p:cNvSpPr>
            <a:spLocks noGrp="1"/>
          </p:cNvSpPr>
          <p:nvPr>
            <p:ph type="body" sz="quarter" idx="18"/>
          </p:nvPr>
        </p:nvSpPr>
        <p:spPr>
          <a:xfrm>
            <a:off x="4886774"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xmlns="" id="{61687008-83E4-FF44-8294-812BBEB14F09}"/>
              </a:ext>
            </a:extLst>
          </p:cNvPr>
          <p:cNvSpPr>
            <a:spLocks noGrp="1"/>
          </p:cNvSpPr>
          <p:nvPr>
            <p:ph type="body" sz="quarter" idx="19"/>
          </p:nvPr>
        </p:nvSpPr>
        <p:spPr>
          <a:xfrm>
            <a:off x="8107246"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xmlns="" id="{F2048F1C-F2E1-6845-AE56-DA7D9FFCA308}"/>
              </a:ext>
            </a:extLst>
          </p:cNvPr>
          <p:cNvSpPr>
            <a:spLocks noGrp="1"/>
          </p:cNvSpPr>
          <p:nvPr>
            <p:ph type="pic" sz="quarter" idx="20"/>
          </p:nvPr>
        </p:nvSpPr>
        <p:spPr>
          <a:xfrm>
            <a:off x="2343624" y="1838644"/>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xmlns="" id="{98DE8E23-BA0F-5448-8D1C-9F6A46562DB6}"/>
              </a:ext>
            </a:extLst>
          </p:cNvPr>
          <p:cNvSpPr>
            <a:spLocks noGrp="1"/>
          </p:cNvSpPr>
          <p:nvPr>
            <p:ph type="pic" sz="quarter" idx="21"/>
          </p:nvPr>
        </p:nvSpPr>
        <p:spPr>
          <a:xfrm>
            <a:off x="8758084" y="1834512"/>
            <a:ext cx="1378759" cy="1192393"/>
          </a:xfrm>
          <a:solidFill>
            <a:schemeClr val="bg1"/>
          </a:solidFill>
        </p:spPr>
        <p:txBody>
          <a:bodyPr/>
          <a:lstStyle/>
          <a:p>
            <a:endParaRPr lang="en-US" dirty="0"/>
          </a:p>
        </p:txBody>
      </p:sp>
      <p:grpSp>
        <p:nvGrpSpPr>
          <p:cNvPr id="16" name="Group 15">
            <a:extLst>
              <a:ext uri="{FF2B5EF4-FFF2-40B4-BE49-F238E27FC236}">
                <a16:creationId xmlns:a16="http://schemas.microsoft.com/office/drawing/2014/main" xmlns="" id="{9AD2D191-EDA7-1A4F-BC1F-B289335EAF29}"/>
              </a:ext>
            </a:extLst>
          </p:cNvPr>
          <p:cNvGrpSpPr/>
          <p:nvPr userDrawn="1"/>
        </p:nvGrpSpPr>
        <p:grpSpPr>
          <a:xfrm>
            <a:off x="2882646" y="3234711"/>
            <a:ext cx="6743700" cy="304800"/>
            <a:chOff x="4086225" y="4271760"/>
            <a:chExt cx="10115550" cy="457200"/>
          </a:xfrm>
        </p:grpSpPr>
        <p:sp>
          <p:nvSpPr>
            <p:cNvPr id="17" name="Oval 16">
              <a:extLst>
                <a:ext uri="{FF2B5EF4-FFF2-40B4-BE49-F238E27FC236}">
                  <a16:creationId xmlns:a16="http://schemas.microsoft.com/office/drawing/2014/main" xmlns="" id="{689CA033-C14E-E046-82ED-9B1ABA20139E}"/>
                </a:ext>
              </a:extLst>
            </p:cNvPr>
            <p:cNvSpPr/>
            <p:nvPr/>
          </p:nvSpPr>
          <p:spPr>
            <a:xfrm>
              <a:off x="8915400"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8" name="Oval 17">
              <a:extLst>
                <a:ext uri="{FF2B5EF4-FFF2-40B4-BE49-F238E27FC236}">
                  <a16:creationId xmlns:a16="http://schemas.microsoft.com/office/drawing/2014/main" xmlns="" id="{67B7F9A3-1104-1A40-86E7-FF058DF8E1A2}"/>
                </a:ext>
              </a:extLst>
            </p:cNvPr>
            <p:cNvSpPr/>
            <p:nvPr/>
          </p:nvSpPr>
          <p:spPr>
            <a:xfrm>
              <a:off x="408622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9" name="Oval 18">
              <a:extLst>
                <a:ext uri="{FF2B5EF4-FFF2-40B4-BE49-F238E27FC236}">
                  <a16:creationId xmlns:a16="http://schemas.microsoft.com/office/drawing/2014/main" xmlns="" id="{E7585444-8DF9-C94E-986A-9F23A1EDF10C}"/>
                </a:ext>
              </a:extLst>
            </p:cNvPr>
            <p:cNvSpPr/>
            <p:nvPr/>
          </p:nvSpPr>
          <p:spPr>
            <a:xfrm>
              <a:off x="1374457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cxnSp>
          <p:nvCxnSpPr>
            <p:cNvPr id="20" name="Straight Connector 19">
              <a:extLst>
                <a:ext uri="{FF2B5EF4-FFF2-40B4-BE49-F238E27FC236}">
                  <a16:creationId xmlns:a16="http://schemas.microsoft.com/office/drawing/2014/main" xmlns="" id="{2DAF98BE-1566-3D4E-AFAD-AE93499F8DC1}"/>
                </a:ext>
              </a:extLst>
            </p:cNvPr>
            <p:cNvCxnSpPr>
              <a:stCxn id="18" idx="6"/>
              <a:endCxn id="17" idx="2"/>
            </p:cNvCxnSpPr>
            <p:nvPr/>
          </p:nvCxnSpPr>
          <p:spPr>
            <a:xfrm>
              <a:off x="4543425"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1AE7B15-F414-2144-A795-2AB5872CC2C5}"/>
                </a:ext>
              </a:extLst>
            </p:cNvPr>
            <p:cNvCxnSpPr>
              <a:stCxn id="17" idx="6"/>
              <a:endCxn id="19" idx="2"/>
            </p:cNvCxnSpPr>
            <p:nvPr/>
          </p:nvCxnSpPr>
          <p:spPr>
            <a:xfrm>
              <a:off x="9372600"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1D8D2BA7-B1F7-D941-865F-9AF39586692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1DD005D8-C143-F541-A580-2FEC5454D916}"/>
              </a:ext>
            </a:extLst>
          </p:cNvPr>
          <p:cNvSpPr>
            <a:spLocks noGrp="1"/>
          </p:cNvSpPr>
          <p:nvPr>
            <p:ph type="sldNum" sz="quarter" idx="23"/>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0170ECE1-1435-E649-9D8F-C412140E7DA1}"/>
              </a:ext>
            </a:extLst>
          </p:cNvPr>
          <p:cNvSpPr>
            <a:spLocks noGrp="1"/>
          </p:cNvSpPr>
          <p:nvPr>
            <p:ph type="ftr" sz="quarter" idx="24"/>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89115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5519950" y="2095150"/>
            <a:ext cx="6303242" cy="2667701"/>
          </a:xfrm>
          <a:prstGeom prst="rect">
            <a:avLst/>
          </a:prstGeom>
        </p:spPr>
        <p:txBody>
          <a:bodyPr anchor="ctr"/>
          <a:lstStyle>
            <a:lvl1pPr marL="0" indent="0" algn="l">
              <a:lnSpc>
                <a:spcPct val="100000"/>
              </a:lnSpc>
              <a:buNone/>
              <a:defRPr sz="48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xmlns="" id="{2E8D6957-8385-BA41-AC67-96E9BF1EE284}"/>
              </a:ext>
            </a:extLst>
          </p:cNvPr>
          <p:cNvSpPr>
            <a:spLocks noGrp="1"/>
          </p:cNvSpPr>
          <p:nvPr>
            <p:ph type="body" sz="quarter" idx="13" hasCustomPrompt="1"/>
          </p:nvPr>
        </p:nvSpPr>
        <p:spPr>
          <a:xfrm>
            <a:off x="685799" y="2095150"/>
            <a:ext cx="4443983" cy="2667701"/>
          </a:xfrm>
        </p:spPr>
        <p:txBody>
          <a:bodyPr anchor="ctr"/>
          <a:lstStyle>
            <a:lvl1pPr algn="ctr">
              <a:defRPr sz="11000" b="1">
                <a:solidFill>
                  <a:schemeClr val="tx1"/>
                </a:solidFill>
                <a:latin typeface="+mj-lt"/>
              </a:defRPr>
            </a:lvl1pPr>
          </a:lstStyle>
          <a:p>
            <a:pPr lvl="0"/>
            <a:r>
              <a:rPr lang="en-US" dirty="0"/>
              <a:t>00%</a:t>
            </a:r>
          </a:p>
        </p:txBody>
      </p:sp>
      <p:sp>
        <p:nvSpPr>
          <p:cNvPr id="7" name="Slide Number Placeholder 6">
            <a:extLst>
              <a:ext uri="{FF2B5EF4-FFF2-40B4-BE49-F238E27FC236}">
                <a16:creationId xmlns:a16="http://schemas.microsoft.com/office/drawing/2014/main" xmlns="" id="{5F76ABBC-3139-584D-9469-11ECCE91FFB3}"/>
              </a:ext>
            </a:extLst>
          </p:cNvPr>
          <p:cNvSpPr>
            <a:spLocks noGrp="1"/>
          </p:cNvSpPr>
          <p:nvPr>
            <p:ph type="sldNum" sz="quarter" idx="15"/>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Title 3">
            <a:extLst>
              <a:ext uri="{FF2B5EF4-FFF2-40B4-BE49-F238E27FC236}">
                <a16:creationId xmlns:a16="http://schemas.microsoft.com/office/drawing/2014/main" xmlns="" id="{AD9DB4DE-FDE9-EE44-862E-5A9C36031A15}"/>
              </a:ext>
            </a:extLst>
          </p:cNvPr>
          <p:cNvSpPr>
            <a:spLocks noGrp="1"/>
          </p:cNvSpPr>
          <p:nvPr>
            <p:ph type="title"/>
          </p:nvPr>
        </p:nvSpPr>
        <p:spPr/>
        <p:txBody>
          <a:bodyPr/>
          <a:lstStyle/>
          <a:p>
            <a:r>
              <a:rPr lang="en-US" dirty="0"/>
              <a:t>Click to edit Master title style</a:t>
            </a:r>
          </a:p>
        </p:txBody>
      </p:sp>
      <p:sp>
        <p:nvSpPr>
          <p:cNvPr id="9" name="Rectangle 8">
            <a:extLst>
              <a:ext uri="{FF2B5EF4-FFF2-40B4-BE49-F238E27FC236}">
                <a16:creationId xmlns:a16="http://schemas.microsoft.com/office/drawing/2014/main" xmlns="" id="{1AE2CCC3-F479-E842-AE3C-887D18A9310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xmlns="" id="{B06628BD-DF26-894A-8C0F-D0132CE6573B}"/>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5" name="Footer Placeholder 4">
            <a:extLst>
              <a:ext uri="{FF2B5EF4-FFF2-40B4-BE49-F238E27FC236}">
                <a16:creationId xmlns:a16="http://schemas.microsoft.com/office/drawing/2014/main" xmlns="" id="{AD9947CB-FACB-0840-AFD5-E6B6576284A3}"/>
              </a:ext>
            </a:extLst>
          </p:cNvPr>
          <p:cNvSpPr>
            <a:spLocks noGrp="1"/>
          </p:cNvSpPr>
          <p:nvPr>
            <p:ph type="ftr" sz="quarter" idx="16"/>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90819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TA - 2">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5268944" y="18415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xmlns="" id="{2E8D6957-8385-BA41-AC67-96E9BF1EE284}"/>
              </a:ext>
            </a:extLst>
          </p:cNvPr>
          <p:cNvSpPr>
            <a:spLocks noGrp="1"/>
          </p:cNvSpPr>
          <p:nvPr>
            <p:ph type="body" sz="quarter" idx="13" hasCustomPrompt="1"/>
          </p:nvPr>
        </p:nvSpPr>
        <p:spPr>
          <a:xfrm>
            <a:off x="2916959" y="1841500"/>
            <a:ext cx="1955801" cy="1168400"/>
          </a:xfrm>
        </p:spPr>
        <p:txBody>
          <a:bodyPr anchor="ctr"/>
          <a:lstStyle>
            <a:lvl1pPr algn="r">
              <a:defRPr sz="6400" b="1">
                <a:solidFill>
                  <a:schemeClr val="tx1"/>
                </a:solidFill>
                <a:latin typeface="+mj-lt"/>
              </a:defRPr>
            </a:lvl1pPr>
          </a:lstStyle>
          <a:p>
            <a:pPr lvl="0"/>
            <a:r>
              <a:rPr lang="en-US" dirty="0"/>
              <a:t>00%</a:t>
            </a:r>
          </a:p>
        </p:txBody>
      </p:sp>
      <p:cxnSp>
        <p:nvCxnSpPr>
          <p:cNvPr id="8" name="Straight Connector 7">
            <a:extLst>
              <a:ext uri="{FF2B5EF4-FFF2-40B4-BE49-F238E27FC236}">
                <a16:creationId xmlns:a16="http://schemas.microsoft.com/office/drawing/2014/main" xmlns="" id="{33969DCB-4232-0143-8615-239FE22DC0C8}"/>
              </a:ext>
            </a:extLst>
          </p:cNvPr>
          <p:cNvCxnSpPr/>
          <p:nvPr userDrawn="1"/>
        </p:nvCxnSpPr>
        <p:spPr>
          <a:xfrm>
            <a:off x="5064192" y="38481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2034FFC-B08A-4749-B12F-394D3C4CCEBB}"/>
              </a:ext>
            </a:extLst>
          </p:cNvPr>
          <p:cNvCxnSpPr/>
          <p:nvPr userDrawn="1"/>
        </p:nvCxnSpPr>
        <p:spPr>
          <a:xfrm>
            <a:off x="5066417" y="18415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xmlns="" id="{438D2998-A776-3D49-80B7-2C974A4F8630}"/>
              </a:ext>
            </a:extLst>
          </p:cNvPr>
          <p:cNvSpPr>
            <a:spLocks noGrp="1"/>
          </p:cNvSpPr>
          <p:nvPr>
            <p:ph type="body" sz="quarter" idx="14" hasCustomPrompt="1"/>
          </p:nvPr>
        </p:nvSpPr>
        <p:spPr>
          <a:xfrm>
            <a:off x="2916959" y="3849928"/>
            <a:ext cx="1955802" cy="1168400"/>
          </a:xfrm>
        </p:spPr>
        <p:txBody>
          <a:bodyPr anchor="ctr"/>
          <a:lstStyle>
            <a:lvl1pPr algn="r">
              <a:defRPr sz="6400" b="1">
                <a:solidFill>
                  <a:schemeClr val="tx1"/>
                </a:solidFill>
                <a:latin typeface="+mj-lt"/>
              </a:defRPr>
            </a:lvl1pPr>
          </a:lstStyle>
          <a:p>
            <a:pPr lvl="0"/>
            <a:r>
              <a:rPr lang="en-US" dirty="0"/>
              <a:t>00%</a:t>
            </a:r>
          </a:p>
        </p:txBody>
      </p:sp>
      <p:sp>
        <p:nvSpPr>
          <p:cNvPr id="15" name="Text Placeholder 3">
            <a:extLst>
              <a:ext uri="{FF2B5EF4-FFF2-40B4-BE49-F238E27FC236}">
                <a16:creationId xmlns:a16="http://schemas.microsoft.com/office/drawing/2014/main" xmlns="" id="{6BE14881-CE3B-A941-B45C-92918736AAF2}"/>
              </a:ext>
            </a:extLst>
          </p:cNvPr>
          <p:cNvSpPr>
            <a:spLocks noGrp="1"/>
          </p:cNvSpPr>
          <p:nvPr>
            <p:ph type="body" sz="quarter" idx="15"/>
          </p:nvPr>
        </p:nvSpPr>
        <p:spPr>
          <a:xfrm>
            <a:off x="5268944" y="38481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7" name="Slide Number Placeholder 6">
            <a:extLst>
              <a:ext uri="{FF2B5EF4-FFF2-40B4-BE49-F238E27FC236}">
                <a16:creationId xmlns:a16="http://schemas.microsoft.com/office/drawing/2014/main" xmlns="" id="{6A8D8E51-1272-D34C-A0D9-007837EBA8A9}"/>
              </a:ext>
            </a:extLst>
          </p:cNvPr>
          <p:cNvSpPr>
            <a:spLocks noGrp="1"/>
          </p:cNvSpPr>
          <p:nvPr>
            <p:ph type="sldNum" sz="quarter" idx="17"/>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pic>
        <p:nvPicPr>
          <p:cNvPr id="9" name="Picture 8">
            <a:extLst>
              <a:ext uri="{FF2B5EF4-FFF2-40B4-BE49-F238E27FC236}">
                <a16:creationId xmlns:a16="http://schemas.microsoft.com/office/drawing/2014/main" xmlns="" id="{AFC496C3-AFEE-F04B-B71E-22F034AC71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051" b="19536"/>
          <a:stretch/>
        </p:blipFill>
        <p:spPr>
          <a:xfrm>
            <a:off x="282302" y="-1"/>
            <a:ext cx="1635760" cy="6858001"/>
          </a:xfrm>
          <a:prstGeom prst="rect">
            <a:avLst/>
          </a:prstGeom>
        </p:spPr>
      </p:pic>
      <p:sp>
        <p:nvSpPr>
          <p:cNvPr id="5" name="Footer Placeholder 4">
            <a:extLst>
              <a:ext uri="{FF2B5EF4-FFF2-40B4-BE49-F238E27FC236}">
                <a16:creationId xmlns:a16="http://schemas.microsoft.com/office/drawing/2014/main" xmlns="" id="{8B7F7372-2F24-D44D-A081-9DE9F7E0731E}"/>
              </a:ext>
            </a:extLst>
          </p:cNvPr>
          <p:cNvSpPr>
            <a:spLocks noGrp="1"/>
          </p:cNvSpPr>
          <p:nvPr>
            <p:ph type="ftr" sz="quarter" idx="18"/>
          </p:nvPr>
        </p:nvSpPr>
        <p:spPr>
          <a:xfrm>
            <a:off x="2916958" y="6248400"/>
            <a:ext cx="7687034" cy="304800"/>
          </a:xfrm>
          <a:prstGeom prst="rect">
            <a:avLst/>
          </a:prstGeom>
        </p:spPr>
        <p:txBody>
          <a:bodyPr/>
          <a:lstStyle/>
          <a:p>
            <a:r>
              <a:rPr lang="en-US"/>
              <a:t>Footer</a:t>
            </a:r>
            <a:endParaRPr lang="en-US" dirty="0"/>
          </a:p>
        </p:txBody>
      </p:sp>
      <p:sp>
        <p:nvSpPr>
          <p:cNvPr id="10" name="Title 9">
            <a:extLst>
              <a:ext uri="{FF2B5EF4-FFF2-40B4-BE49-F238E27FC236}">
                <a16:creationId xmlns:a16="http://schemas.microsoft.com/office/drawing/2014/main" xmlns="" id="{07FDA30D-D15A-2E47-90D0-24E5610C870D}"/>
              </a:ext>
            </a:extLst>
          </p:cNvPr>
          <p:cNvSpPr>
            <a:spLocks noGrp="1"/>
          </p:cNvSpPr>
          <p:nvPr>
            <p:ph type="title"/>
          </p:nvPr>
        </p:nvSpPr>
        <p:spPr>
          <a:xfrm>
            <a:off x="2916958" y="365760"/>
            <a:ext cx="8906233" cy="603504"/>
          </a:xfrm>
        </p:spPr>
        <p:txBody>
          <a:bodyPr/>
          <a:lstStyle/>
          <a:p>
            <a:r>
              <a:rPr lang="en-US" dirty="0"/>
              <a:t>Click to edit Master title style</a:t>
            </a:r>
          </a:p>
        </p:txBody>
      </p:sp>
    </p:spTree>
    <p:extLst>
      <p:ext uri="{BB962C8B-B14F-4D97-AF65-F5344CB8AC3E}">
        <p14:creationId xmlns:p14="http://schemas.microsoft.com/office/powerpoint/2010/main" val="2840727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CHART - 1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D25BF680-827D-CC4A-8DCC-656EE086D26F}"/>
              </a:ext>
            </a:extLst>
          </p:cNvPr>
          <p:cNvSpPr>
            <a:spLocks noGrp="1"/>
          </p:cNvSpPr>
          <p:nvPr>
            <p:ph type="sldNum" sz="quarter" idx="11"/>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Chart Placeholder 19">
            <a:extLst>
              <a:ext uri="{FF2B5EF4-FFF2-40B4-BE49-F238E27FC236}">
                <a16:creationId xmlns:a16="http://schemas.microsoft.com/office/drawing/2014/main" xmlns="" id="{74B732FC-5649-0E42-A416-47988564D6DA}"/>
              </a:ext>
            </a:extLst>
          </p:cNvPr>
          <p:cNvSpPr>
            <a:spLocks noGrp="1"/>
          </p:cNvSpPr>
          <p:nvPr>
            <p:ph type="chart" sz="quarter" idx="13"/>
          </p:nvPr>
        </p:nvSpPr>
        <p:spPr>
          <a:xfrm>
            <a:off x="4191000" y="2421930"/>
            <a:ext cx="4114800" cy="3527770"/>
          </a:xfrm>
        </p:spPr>
        <p:txBody>
          <a:bodyPr/>
          <a:lstStyle/>
          <a:p>
            <a:endParaRPr lang="en-US"/>
          </a:p>
        </p:txBody>
      </p:sp>
      <p:sp>
        <p:nvSpPr>
          <p:cNvPr id="28" name="Text Placeholder 27">
            <a:extLst>
              <a:ext uri="{FF2B5EF4-FFF2-40B4-BE49-F238E27FC236}">
                <a16:creationId xmlns:a16="http://schemas.microsoft.com/office/drawing/2014/main" xmlns="" id="{8BBC26E3-E298-6949-B6C2-A3B01686DB5D}"/>
              </a:ext>
            </a:extLst>
          </p:cNvPr>
          <p:cNvSpPr>
            <a:spLocks noGrp="1"/>
          </p:cNvSpPr>
          <p:nvPr>
            <p:ph type="body" sz="quarter" idx="14" hasCustomPrompt="1"/>
          </p:nvPr>
        </p:nvSpPr>
        <p:spPr>
          <a:xfrm>
            <a:off x="685800" y="1463040"/>
            <a:ext cx="11137392" cy="660400"/>
          </a:xfrm>
        </p:spPr>
        <p:txBody>
          <a:bodyPr anchor="ctr"/>
          <a:lstStyle>
            <a:lvl1pPr algn="ctr">
              <a:defRPr/>
            </a:lvl1pPr>
            <a:lvl2pPr marL="0" indent="0" algn="ctr">
              <a:buNone/>
              <a:defRPr/>
            </a:lvl2pPr>
            <a:lvl3pPr algn="ctr">
              <a:defRPr/>
            </a:lvl3pPr>
            <a:lvl4pPr algn="ctr">
              <a:defRPr/>
            </a:lvl4pPr>
            <a:lvl5pPr algn="ctr">
              <a:defRPr/>
            </a:lvl5pPr>
          </a:lstStyle>
          <a:p>
            <a:pPr lvl="1"/>
            <a:r>
              <a:rPr lang="en-US" dirty="0"/>
              <a:t>Second level</a:t>
            </a:r>
          </a:p>
        </p:txBody>
      </p:sp>
      <p:sp>
        <p:nvSpPr>
          <p:cNvPr id="29" name="Text Placeholder 27">
            <a:extLst>
              <a:ext uri="{FF2B5EF4-FFF2-40B4-BE49-F238E27FC236}">
                <a16:creationId xmlns:a16="http://schemas.microsoft.com/office/drawing/2014/main" xmlns="" id="{2182135E-BB58-504A-8CA1-DC79BFDC9760}"/>
              </a:ext>
            </a:extLst>
          </p:cNvPr>
          <p:cNvSpPr>
            <a:spLocks noGrp="1"/>
          </p:cNvSpPr>
          <p:nvPr>
            <p:ph type="body" sz="quarter" idx="15"/>
          </p:nvPr>
        </p:nvSpPr>
        <p:spPr>
          <a:xfrm>
            <a:off x="1173731" y="5005629"/>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xmlns="" id="{04D62AED-963B-DD46-8AD6-39421FB3091C}"/>
              </a:ext>
            </a:extLst>
          </p:cNvPr>
          <p:cNvSpPr>
            <a:spLocks noGrp="1"/>
          </p:cNvSpPr>
          <p:nvPr>
            <p:ph type="body" sz="quarter" idx="16"/>
          </p:nvPr>
        </p:nvSpPr>
        <p:spPr>
          <a:xfrm>
            <a:off x="1173731" y="3713779"/>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xmlns="" id="{F124FBBA-1393-004A-99D8-E55F18E3377C}"/>
              </a:ext>
            </a:extLst>
          </p:cNvPr>
          <p:cNvSpPr>
            <a:spLocks noGrp="1"/>
          </p:cNvSpPr>
          <p:nvPr>
            <p:ph type="body" sz="quarter" idx="17"/>
          </p:nvPr>
        </p:nvSpPr>
        <p:spPr>
          <a:xfrm>
            <a:off x="1173730" y="2421930"/>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2" name="Text Placeholder 27">
            <a:extLst>
              <a:ext uri="{FF2B5EF4-FFF2-40B4-BE49-F238E27FC236}">
                <a16:creationId xmlns:a16="http://schemas.microsoft.com/office/drawing/2014/main" xmlns="" id="{ADD44797-1CA4-0E4F-A7ED-C8D85A4300A5}"/>
              </a:ext>
            </a:extLst>
          </p:cNvPr>
          <p:cNvSpPr>
            <a:spLocks noGrp="1"/>
          </p:cNvSpPr>
          <p:nvPr>
            <p:ph type="body" sz="quarter" idx="18"/>
          </p:nvPr>
        </p:nvSpPr>
        <p:spPr>
          <a:xfrm>
            <a:off x="8538805" y="500583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3" name="Text Placeholder 27">
            <a:extLst>
              <a:ext uri="{FF2B5EF4-FFF2-40B4-BE49-F238E27FC236}">
                <a16:creationId xmlns:a16="http://schemas.microsoft.com/office/drawing/2014/main" xmlns="" id="{4F5E9C07-67ED-364E-9F31-24100542F9F7}"/>
              </a:ext>
            </a:extLst>
          </p:cNvPr>
          <p:cNvSpPr>
            <a:spLocks noGrp="1"/>
          </p:cNvSpPr>
          <p:nvPr>
            <p:ph type="body" sz="quarter" idx="19"/>
          </p:nvPr>
        </p:nvSpPr>
        <p:spPr>
          <a:xfrm>
            <a:off x="8538805" y="371398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4" name="Text Placeholder 27">
            <a:extLst>
              <a:ext uri="{FF2B5EF4-FFF2-40B4-BE49-F238E27FC236}">
                <a16:creationId xmlns:a16="http://schemas.microsoft.com/office/drawing/2014/main" xmlns="" id="{2F00007C-60B2-CA49-BF19-0079BC9A0336}"/>
              </a:ext>
            </a:extLst>
          </p:cNvPr>
          <p:cNvSpPr>
            <a:spLocks noGrp="1"/>
          </p:cNvSpPr>
          <p:nvPr>
            <p:ph type="body" sz="quarter" idx="20"/>
          </p:nvPr>
        </p:nvSpPr>
        <p:spPr>
          <a:xfrm>
            <a:off x="8538804" y="2422139"/>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xmlns="" id="{5FFAC037-72EA-DA43-A67B-07E2437BFD48}"/>
              </a:ext>
            </a:extLst>
          </p:cNvPr>
          <p:cNvSpPr>
            <a:spLocks noGrp="1"/>
          </p:cNvSpPr>
          <p:nvPr>
            <p:ph type="ftr" sz="quarter" idx="21"/>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770688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 CHART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5522298" y="1898164"/>
            <a:ext cx="6300894" cy="3556000"/>
          </a:xfrm>
          <a:prstGeom prst="rect">
            <a:avLst/>
          </a:prstGeom>
        </p:spPr>
        <p:txBody>
          <a:bodyPr anchor="ctr"/>
          <a:lstStyle>
            <a:lvl1pPr marL="0" indent="0" algn="l">
              <a:lnSpc>
                <a:spcPct val="150000"/>
              </a:lnSpc>
              <a:buNone/>
              <a:defRPr sz="1900">
                <a:solidFill>
                  <a:schemeClr val="tx1"/>
                </a:solidFill>
                <a:latin typeface="+mn-lt"/>
              </a:defRPr>
            </a:lvl1pPr>
          </a:lstStyle>
          <a:p>
            <a:pPr lvl="0"/>
            <a:endParaRPr lang="en-US" dirty="0"/>
          </a:p>
        </p:txBody>
      </p:sp>
      <p:sp>
        <p:nvSpPr>
          <p:cNvPr id="2" name="Title 1">
            <a:extLst>
              <a:ext uri="{FF2B5EF4-FFF2-40B4-BE49-F238E27FC236}">
                <a16:creationId xmlns:a16="http://schemas.microsoft.com/office/drawing/2014/main" xmlns="" id="{C3081686-9B4E-2F4F-8D10-69023E75F9DD}"/>
              </a:ext>
            </a:extLst>
          </p:cNvPr>
          <p:cNvSpPr>
            <a:spLocks noGrp="1"/>
          </p:cNvSpPr>
          <p:nvPr>
            <p:ph type="title"/>
          </p:nvPr>
        </p:nvSpPr>
        <p:spPr/>
        <p:txBody>
          <a:bodyPr/>
          <a:lstStyle/>
          <a:p>
            <a:r>
              <a:rPr lang="en-US" dirty="0"/>
              <a:t>Click to edit Master title style</a:t>
            </a:r>
          </a:p>
        </p:txBody>
      </p:sp>
      <p:sp>
        <p:nvSpPr>
          <p:cNvPr id="20" name="Chart Placeholder 19">
            <a:extLst>
              <a:ext uri="{FF2B5EF4-FFF2-40B4-BE49-F238E27FC236}">
                <a16:creationId xmlns:a16="http://schemas.microsoft.com/office/drawing/2014/main" xmlns="" id="{DB6197CF-C3DD-594E-BB1B-7B07D7495D0C}"/>
              </a:ext>
            </a:extLst>
          </p:cNvPr>
          <p:cNvSpPr>
            <a:spLocks noGrp="1"/>
          </p:cNvSpPr>
          <p:nvPr>
            <p:ph type="chart" sz="quarter" idx="13"/>
          </p:nvPr>
        </p:nvSpPr>
        <p:spPr>
          <a:xfrm>
            <a:off x="685800" y="1898164"/>
            <a:ext cx="4435773" cy="3556000"/>
          </a:xfrm>
        </p:spPr>
        <p:txBody>
          <a:bodyPr/>
          <a:lstStyle/>
          <a:p>
            <a:endParaRPr lang="en-US" dirty="0"/>
          </a:p>
        </p:txBody>
      </p:sp>
      <p:sp>
        <p:nvSpPr>
          <p:cNvPr id="7" name="Slide Number Placeholder 6">
            <a:extLst>
              <a:ext uri="{FF2B5EF4-FFF2-40B4-BE49-F238E27FC236}">
                <a16:creationId xmlns:a16="http://schemas.microsoft.com/office/drawing/2014/main" xmlns="" id="{5BEC92AC-3BB2-0643-954A-0D62DA3CAFB8}"/>
              </a:ext>
            </a:extLst>
          </p:cNvPr>
          <p:cNvSpPr>
            <a:spLocks noGrp="1"/>
          </p:cNvSpPr>
          <p:nvPr>
            <p:ph type="sldNum" sz="quarter" idx="15"/>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4994B978-C3C7-734F-B333-2F36FF25B2A6}"/>
              </a:ext>
            </a:extLst>
          </p:cNvPr>
          <p:cNvSpPr>
            <a:spLocks noGrp="1"/>
          </p:cNvSpPr>
          <p:nvPr>
            <p:ph type="ftr" sz="quarter" idx="16"/>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471900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CHART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xmlns="" id="{B3168FB4-4C17-9E48-A067-381F505CFCC9}"/>
              </a:ext>
            </a:extLst>
          </p:cNvPr>
          <p:cNvSpPr>
            <a:spLocks noGrp="1"/>
          </p:cNvSpPr>
          <p:nvPr>
            <p:ph type="body" sz="quarter" idx="15"/>
          </p:nvPr>
        </p:nvSpPr>
        <p:spPr>
          <a:xfrm>
            <a:off x="24475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7" name="Text Placeholder 27">
            <a:extLst>
              <a:ext uri="{FF2B5EF4-FFF2-40B4-BE49-F238E27FC236}">
                <a16:creationId xmlns:a16="http://schemas.microsoft.com/office/drawing/2014/main" xmlns="" id="{6F9F0542-1195-264E-89B8-E164B58C5A5C}"/>
              </a:ext>
            </a:extLst>
          </p:cNvPr>
          <p:cNvSpPr>
            <a:spLocks noGrp="1"/>
          </p:cNvSpPr>
          <p:nvPr>
            <p:ph type="body" sz="quarter" idx="16"/>
          </p:nvPr>
        </p:nvSpPr>
        <p:spPr>
          <a:xfrm>
            <a:off x="24475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8" name="Text Placeholder 27">
            <a:extLst>
              <a:ext uri="{FF2B5EF4-FFF2-40B4-BE49-F238E27FC236}">
                <a16:creationId xmlns:a16="http://schemas.microsoft.com/office/drawing/2014/main" xmlns="" id="{B2F4BAC6-C8D5-E543-80C4-089186357BB7}"/>
              </a:ext>
            </a:extLst>
          </p:cNvPr>
          <p:cNvSpPr>
            <a:spLocks noGrp="1"/>
          </p:cNvSpPr>
          <p:nvPr>
            <p:ph type="body" sz="quarter" idx="17"/>
          </p:nvPr>
        </p:nvSpPr>
        <p:spPr>
          <a:xfrm>
            <a:off x="82387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9" name="Text Placeholder 27">
            <a:extLst>
              <a:ext uri="{FF2B5EF4-FFF2-40B4-BE49-F238E27FC236}">
                <a16:creationId xmlns:a16="http://schemas.microsoft.com/office/drawing/2014/main" xmlns="" id="{6D03709F-C398-0646-A61C-23669DD686E0}"/>
              </a:ext>
            </a:extLst>
          </p:cNvPr>
          <p:cNvSpPr>
            <a:spLocks noGrp="1"/>
          </p:cNvSpPr>
          <p:nvPr>
            <p:ph type="body" sz="quarter" idx="18"/>
          </p:nvPr>
        </p:nvSpPr>
        <p:spPr>
          <a:xfrm>
            <a:off x="82387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1" name="Chart Placeholder 39">
            <a:extLst>
              <a:ext uri="{FF2B5EF4-FFF2-40B4-BE49-F238E27FC236}">
                <a16:creationId xmlns:a16="http://schemas.microsoft.com/office/drawing/2014/main" xmlns="" id="{37FD8234-26A8-B64E-B9F7-6E950095F728}"/>
              </a:ext>
            </a:extLst>
          </p:cNvPr>
          <p:cNvSpPr>
            <a:spLocks noGrp="1"/>
          </p:cNvSpPr>
          <p:nvPr>
            <p:ph type="chart" sz="quarter" idx="20"/>
          </p:nvPr>
        </p:nvSpPr>
        <p:spPr>
          <a:xfrm>
            <a:off x="6477000" y="1910119"/>
            <a:ext cx="1574800" cy="1540398"/>
          </a:xfrm>
        </p:spPr>
        <p:txBody>
          <a:bodyPr/>
          <a:lstStyle/>
          <a:p>
            <a:endParaRPr lang="en-US"/>
          </a:p>
        </p:txBody>
      </p:sp>
      <p:sp>
        <p:nvSpPr>
          <p:cNvPr id="42" name="Chart Placeholder 39">
            <a:extLst>
              <a:ext uri="{FF2B5EF4-FFF2-40B4-BE49-F238E27FC236}">
                <a16:creationId xmlns:a16="http://schemas.microsoft.com/office/drawing/2014/main" xmlns="" id="{82573EE2-7E5D-6848-9B84-3BBB1016ACFB}"/>
              </a:ext>
            </a:extLst>
          </p:cNvPr>
          <p:cNvSpPr>
            <a:spLocks noGrp="1"/>
          </p:cNvSpPr>
          <p:nvPr>
            <p:ph type="chart" sz="quarter" idx="21"/>
          </p:nvPr>
        </p:nvSpPr>
        <p:spPr>
          <a:xfrm>
            <a:off x="6477000" y="3944714"/>
            <a:ext cx="1574800" cy="1540398"/>
          </a:xfrm>
        </p:spPr>
        <p:txBody>
          <a:bodyPr/>
          <a:lstStyle/>
          <a:p>
            <a:endParaRPr lang="en-US"/>
          </a:p>
        </p:txBody>
      </p:sp>
      <p:sp>
        <p:nvSpPr>
          <p:cNvPr id="43" name="Chart Placeholder 39">
            <a:extLst>
              <a:ext uri="{FF2B5EF4-FFF2-40B4-BE49-F238E27FC236}">
                <a16:creationId xmlns:a16="http://schemas.microsoft.com/office/drawing/2014/main" xmlns="" id="{C4F2232A-0FD0-F541-B229-744A8344FD0B}"/>
              </a:ext>
            </a:extLst>
          </p:cNvPr>
          <p:cNvSpPr>
            <a:spLocks noGrp="1"/>
          </p:cNvSpPr>
          <p:nvPr>
            <p:ph type="chart" sz="quarter" idx="22"/>
          </p:nvPr>
        </p:nvSpPr>
        <p:spPr>
          <a:xfrm>
            <a:off x="685800" y="3942120"/>
            <a:ext cx="1574800" cy="1540398"/>
          </a:xfrm>
        </p:spPr>
        <p:txBody>
          <a:bodyPr/>
          <a:lstStyle/>
          <a:p>
            <a:endParaRPr lang="en-US"/>
          </a:p>
        </p:txBody>
      </p:sp>
      <p:sp>
        <p:nvSpPr>
          <p:cNvPr id="44" name="Chart Placeholder 39">
            <a:extLst>
              <a:ext uri="{FF2B5EF4-FFF2-40B4-BE49-F238E27FC236}">
                <a16:creationId xmlns:a16="http://schemas.microsoft.com/office/drawing/2014/main" xmlns="" id="{EE41E718-1070-B34A-82FC-ECB080E3CE82}"/>
              </a:ext>
            </a:extLst>
          </p:cNvPr>
          <p:cNvSpPr>
            <a:spLocks noGrp="1"/>
          </p:cNvSpPr>
          <p:nvPr>
            <p:ph type="chart" sz="quarter" idx="19"/>
          </p:nvPr>
        </p:nvSpPr>
        <p:spPr>
          <a:xfrm>
            <a:off x="685800" y="1910119"/>
            <a:ext cx="1574800" cy="1540398"/>
          </a:xfrm>
        </p:spPr>
        <p:txBody>
          <a:bodyPr/>
          <a:lstStyle/>
          <a:p>
            <a:endParaRPr lang="en-US" dirty="0"/>
          </a:p>
        </p:txBody>
      </p:sp>
      <p:sp>
        <p:nvSpPr>
          <p:cNvPr id="6" name="Slide Number Placeholder 5">
            <a:extLst>
              <a:ext uri="{FF2B5EF4-FFF2-40B4-BE49-F238E27FC236}">
                <a16:creationId xmlns:a16="http://schemas.microsoft.com/office/drawing/2014/main" xmlns="" id="{ADABAEA5-84D2-3448-BDB9-DD6228892D25}"/>
              </a:ext>
            </a:extLst>
          </p:cNvPr>
          <p:cNvSpPr>
            <a:spLocks noGrp="1"/>
          </p:cNvSpPr>
          <p:nvPr>
            <p:ph type="sldNum" sz="quarter" idx="24"/>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0A1CFC95-E24F-974F-BF57-DEBBD05168BE}"/>
              </a:ext>
            </a:extLst>
          </p:cNvPr>
          <p:cNvSpPr>
            <a:spLocks noGrp="1"/>
          </p:cNvSpPr>
          <p:nvPr>
            <p:ph type="ftr" sz="quarter" idx="25"/>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50438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xmlns="" id="{18ADFBAD-A121-FB45-96AD-EAF4B36577EF}"/>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xmlns="" id="{C239BFA4-D7B6-9B4A-93F6-99304EE34FFD}"/>
              </a:ext>
            </a:extLst>
          </p:cNvPr>
          <p:cNvSpPr/>
          <p:nvPr userDrawn="1"/>
        </p:nvSpPr>
        <p:spPr>
          <a:xfrm>
            <a:off x="0" y="0"/>
            <a:ext cx="48554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E75E97C-B052-384C-A733-4ABC985B7F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276" y="1449324"/>
            <a:ext cx="2764911" cy="3959352"/>
          </a:xfrm>
          <a:prstGeom prst="rect">
            <a:avLst/>
          </a:prstGeom>
        </p:spPr>
      </p:pic>
    </p:spTree>
    <p:extLst>
      <p:ext uri="{BB962C8B-B14F-4D97-AF65-F5344CB8AC3E}">
        <p14:creationId xmlns:p14="http://schemas.microsoft.com/office/powerpoint/2010/main" val="2742320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CHART - 4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xmlns="" id="{B3168FB4-4C17-9E48-A067-381F505CFCC9}"/>
              </a:ext>
            </a:extLst>
          </p:cNvPr>
          <p:cNvSpPr>
            <a:spLocks noGrp="1"/>
          </p:cNvSpPr>
          <p:nvPr>
            <p:ph type="body" sz="quarter" idx="15" hasCustomPrompt="1"/>
          </p:nvPr>
        </p:nvSpPr>
        <p:spPr>
          <a:xfrm>
            <a:off x="686728"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43" name="Chart Placeholder 39">
            <a:extLst>
              <a:ext uri="{FF2B5EF4-FFF2-40B4-BE49-F238E27FC236}">
                <a16:creationId xmlns:a16="http://schemas.microsoft.com/office/drawing/2014/main" xmlns="" id="{C4F2232A-0FD0-F541-B229-744A8344FD0B}"/>
              </a:ext>
            </a:extLst>
          </p:cNvPr>
          <p:cNvSpPr>
            <a:spLocks noGrp="1"/>
          </p:cNvSpPr>
          <p:nvPr>
            <p:ph type="chart" sz="quarter" idx="22"/>
          </p:nvPr>
        </p:nvSpPr>
        <p:spPr>
          <a:xfrm>
            <a:off x="685800" y="1609344"/>
            <a:ext cx="2625256" cy="2406909"/>
          </a:xfrm>
        </p:spPr>
        <p:txBody>
          <a:bodyPr/>
          <a:lstStyle/>
          <a:p>
            <a:endParaRPr lang="en-US" dirty="0"/>
          </a:p>
        </p:txBody>
      </p:sp>
      <p:sp>
        <p:nvSpPr>
          <p:cNvPr id="51" name="Text Placeholder 27">
            <a:extLst>
              <a:ext uri="{FF2B5EF4-FFF2-40B4-BE49-F238E27FC236}">
                <a16:creationId xmlns:a16="http://schemas.microsoft.com/office/drawing/2014/main" xmlns="" id="{46FDA947-73DB-7644-BCD3-7A4FF602AAC4}"/>
              </a:ext>
            </a:extLst>
          </p:cNvPr>
          <p:cNvSpPr>
            <a:spLocks noGrp="1"/>
          </p:cNvSpPr>
          <p:nvPr>
            <p:ph type="body" sz="quarter" idx="23" hasCustomPrompt="1"/>
          </p:nvPr>
        </p:nvSpPr>
        <p:spPr>
          <a:xfrm>
            <a:off x="351137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2" name="Text Placeholder 27">
            <a:extLst>
              <a:ext uri="{FF2B5EF4-FFF2-40B4-BE49-F238E27FC236}">
                <a16:creationId xmlns:a16="http://schemas.microsoft.com/office/drawing/2014/main" xmlns="" id="{EA28099A-641E-2C45-8167-DEB1C96EEB5E}"/>
              </a:ext>
            </a:extLst>
          </p:cNvPr>
          <p:cNvSpPr>
            <a:spLocks noGrp="1"/>
          </p:cNvSpPr>
          <p:nvPr>
            <p:ph type="body" sz="quarter" idx="24" hasCustomPrompt="1"/>
          </p:nvPr>
        </p:nvSpPr>
        <p:spPr>
          <a:xfrm>
            <a:off x="634703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3" name="Text Placeholder 27">
            <a:extLst>
              <a:ext uri="{FF2B5EF4-FFF2-40B4-BE49-F238E27FC236}">
                <a16:creationId xmlns:a16="http://schemas.microsoft.com/office/drawing/2014/main" xmlns="" id="{05767FB1-259F-CD4C-8930-A32EC867572F}"/>
              </a:ext>
            </a:extLst>
          </p:cNvPr>
          <p:cNvSpPr>
            <a:spLocks noGrp="1"/>
          </p:cNvSpPr>
          <p:nvPr>
            <p:ph type="body" sz="quarter" idx="25" hasCustomPrompt="1"/>
          </p:nvPr>
        </p:nvSpPr>
        <p:spPr>
          <a:xfrm>
            <a:off x="9197936"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4" name="Chart Placeholder 39">
            <a:extLst>
              <a:ext uri="{FF2B5EF4-FFF2-40B4-BE49-F238E27FC236}">
                <a16:creationId xmlns:a16="http://schemas.microsoft.com/office/drawing/2014/main" xmlns="" id="{76AAADEF-685C-1A49-90B6-A1C9039486A8}"/>
              </a:ext>
            </a:extLst>
          </p:cNvPr>
          <p:cNvSpPr>
            <a:spLocks noGrp="1"/>
          </p:cNvSpPr>
          <p:nvPr>
            <p:ph type="chart" sz="quarter" idx="26"/>
          </p:nvPr>
        </p:nvSpPr>
        <p:spPr>
          <a:xfrm>
            <a:off x="3511370" y="1609344"/>
            <a:ext cx="2625256" cy="2406909"/>
          </a:xfrm>
        </p:spPr>
        <p:txBody>
          <a:bodyPr/>
          <a:lstStyle/>
          <a:p>
            <a:endParaRPr lang="en-US"/>
          </a:p>
        </p:txBody>
      </p:sp>
      <p:sp>
        <p:nvSpPr>
          <p:cNvPr id="56" name="Chart Placeholder 39">
            <a:extLst>
              <a:ext uri="{FF2B5EF4-FFF2-40B4-BE49-F238E27FC236}">
                <a16:creationId xmlns:a16="http://schemas.microsoft.com/office/drawing/2014/main" xmlns="" id="{86D064D9-8D41-4E4B-A98D-E19109B08A4E}"/>
              </a:ext>
            </a:extLst>
          </p:cNvPr>
          <p:cNvSpPr>
            <a:spLocks noGrp="1"/>
          </p:cNvSpPr>
          <p:nvPr>
            <p:ph type="chart" sz="quarter" idx="28"/>
          </p:nvPr>
        </p:nvSpPr>
        <p:spPr>
          <a:xfrm>
            <a:off x="9197936" y="1609344"/>
            <a:ext cx="2625256" cy="2406909"/>
          </a:xfrm>
        </p:spPr>
        <p:txBody>
          <a:bodyPr/>
          <a:lstStyle/>
          <a:p>
            <a:endParaRPr lang="en-US"/>
          </a:p>
        </p:txBody>
      </p:sp>
      <p:sp>
        <p:nvSpPr>
          <p:cNvPr id="57" name="Chart Placeholder 39">
            <a:extLst>
              <a:ext uri="{FF2B5EF4-FFF2-40B4-BE49-F238E27FC236}">
                <a16:creationId xmlns:a16="http://schemas.microsoft.com/office/drawing/2014/main" xmlns="" id="{6ACD5DE6-FB20-694D-A132-4450B8519169}"/>
              </a:ext>
            </a:extLst>
          </p:cNvPr>
          <p:cNvSpPr>
            <a:spLocks noGrp="1"/>
          </p:cNvSpPr>
          <p:nvPr>
            <p:ph type="chart" sz="quarter" idx="29"/>
          </p:nvPr>
        </p:nvSpPr>
        <p:spPr>
          <a:xfrm>
            <a:off x="6347030" y="1609344"/>
            <a:ext cx="2625256" cy="2406909"/>
          </a:xfrm>
        </p:spPr>
        <p:txBody>
          <a:bodyPr/>
          <a:lstStyle/>
          <a:p>
            <a:endParaRPr lang="en-US"/>
          </a:p>
        </p:txBody>
      </p:sp>
      <p:sp>
        <p:nvSpPr>
          <p:cNvPr id="6" name="Slide Number Placeholder 5">
            <a:extLst>
              <a:ext uri="{FF2B5EF4-FFF2-40B4-BE49-F238E27FC236}">
                <a16:creationId xmlns:a16="http://schemas.microsoft.com/office/drawing/2014/main" xmlns="" id="{C928913D-505F-A143-B3D7-488C293423B3}"/>
              </a:ext>
            </a:extLst>
          </p:cNvPr>
          <p:cNvSpPr>
            <a:spLocks noGrp="1"/>
          </p:cNvSpPr>
          <p:nvPr>
            <p:ph type="sldNum" sz="quarter" idx="31"/>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8615D6EA-5456-9F44-8B94-12C49A32C4DE}"/>
              </a:ext>
            </a:extLst>
          </p:cNvPr>
          <p:cNvSpPr>
            <a:spLocks noGrp="1"/>
          </p:cNvSpPr>
          <p:nvPr>
            <p:ph type="ftr" sz="quarter" idx="32"/>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1022117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D25BF680-827D-CC4A-8DCC-656EE086D26F}"/>
              </a:ext>
            </a:extLst>
          </p:cNvPr>
          <p:cNvSpPr>
            <a:spLocks noGrp="1"/>
          </p:cNvSpPr>
          <p:nvPr>
            <p:ph type="sldNum" sz="quarter" idx="11"/>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27">
            <a:extLst>
              <a:ext uri="{FF2B5EF4-FFF2-40B4-BE49-F238E27FC236}">
                <a16:creationId xmlns:a16="http://schemas.microsoft.com/office/drawing/2014/main" xmlns="" id="{F0B3B90F-385D-7B43-9181-60D83DE3F255}"/>
              </a:ext>
            </a:extLst>
          </p:cNvPr>
          <p:cNvSpPr>
            <a:spLocks noGrp="1"/>
          </p:cNvSpPr>
          <p:nvPr>
            <p:ph type="body" sz="quarter" idx="15"/>
          </p:nvPr>
        </p:nvSpPr>
        <p:spPr>
          <a:xfrm>
            <a:off x="685800" y="1463040"/>
            <a:ext cx="2962679" cy="4572000"/>
          </a:xfrm>
        </p:spPr>
        <p:txBody>
          <a:bodyPr anchor="ct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11" name="Content Placeholder 10">
            <a:extLst>
              <a:ext uri="{FF2B5EF4-FFF2-40B4-BE49-F238E27FC236}">
                <a16:creationId xmlns:a16="http://schemas.microsoft.com/office/drawing/2014/main" xmlns="" id="{B0AE480B-8030-514C-9530-B6C2137A0507}"/>
              </a:ext>
            </a:extLst>
          </p:cNvPr>
          <p:cNvSpPr>
            <a:spLocks noGrp="1"/>
          </p:cNvSpPr>
          <p:nvPr>
            <p:ph sz="quarter" idx="16"/>
          </p:nvPr>
        </p:nvSpPr>
        <p:spPr>
          <a:xfrm>
            <a:off x="3848124" y="1463040"/>
            <a:ext cx="7975068"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8770A29C-3289-1645-919C-16BC47E2F231}"/>
              </a:ext>
            </a:extLst>
          </p:cNvPr>
          <p:cNvSpPr>
            <a:spLocks noGrp="1"/>
          </p:cNvSpPr>
          <p:nvPr>
            <p:ph type="ftr" sz="quarter" idx="17"/>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794727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89568-B2FC-C84F-AF54-D03C6B6384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xmlns="" id="{923DDDB6-0133-7948-AD26-B6472C29D4CE}"/>
              </a:ext>
            </a:extLst>
          </p:cNvPr>
          <p:cNvSpPr>
            <a:spLocks noGrp="1"/>
          </p:cNvSpPr>
          <p:nvPr>
            <p:ph type="sldNum" sz="quarter" idx="10"/>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able Placeholder 5">
            <a:extLst>
              <a:ext uri="{FF2B5EF4-FFF2-40B4-BE49-F238E27FC236}">
                <a16:creationId xmlns:a16="http://schemas.microsoft.com/office/drawing/2014/main" xmlns="" id="{34F3D7FE-A33C-464D-9539-BC252464839C}"/>
              </a:ext>
            </a:extLst>
          </p:cNvPr>
          <p:cNvSpPr>
            <a:spLocks noGrp="1"/>
          </p:cNvSpPr>
          <p:nvPr>
            <p:ph type="tbl" sz="quarter" idx="12"/>
          </p:nvPr>
        </p:nvSpPr>
        <p:spPr>
          <a:xfrm>
            <a:off x="685800" y="1463040"/>
            <a:ext cx="11137392" cy="4572000"/>
          </a:xfrm>
        </p:spPr>
        <p:txBody>
          <a:bodyPr/>
          <a:lstStyle/>
          <a:p>
            <a:endParaRPr lang="en-US" dirty="0"/>
          </a:p>
        </p:txBody>
      </p:sp>
      <p:sp>
        <p:nvSpPr>
          <p:cNvPr id="5" name="Footer Placeholder 4">
            <a:extLst>
              <a:ext uri="{FF2B5EF4-FFF2-40B4-BE49-F238E27FC236}">
                <a16:creationId xmlns:a16="http://schemas.microsoft.com/office/drawing/2014/main" xmlns="" id="{08F94F34-B420-7B49-9959-5A07B2ECE2BB}"/>
              </a:ext>
            </a:extLst>
          </p:cNvPr>
          <p:cNvSpPr>
            <a:spLocks noGrp="1"/>
          </p:cNvSpPr>
          <p:nvPr>
            <p:ph type="ftr" sz="quarter" idx="13"/>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2025527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a:solidFill>
            <a:schemeClr val="bg1"/>
          </a:solidFill>
        </p:spPr>
        <p:txBody>
          <a:bodyPr/>
          <a:lstStyle/>
          <a:p>
            <a:endParaRPr lang="uk-UA"/>
          </a:p>
        </p:txBody>
      </p:sp>
    </p:spTree>
    <p:extLst>
      <p:ext uri="{BB962C8B-B14F-4D97-AF65-F5344CB8AC3E}">
        <p14:creationId xmlns:p14="http://schemas.microsoft.com/office/powerpoint/2010/main" val="1150256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 TEXT BLOCK (V3)">
    <p:spTree>
      <p:nvGrpSpPr>
        <p:cNvPr id="1" name=""/>
        <p:cNvGrpSpPr/>
        <p:nvPr/>
      </p:nvGrpSpPr>
      <p:grpSpPr>
        <a:xfrm>
          <a:off x="0" y="0"/>
          <a:ext cx="0" cy="0"/>
          <a:chOff x="0" y="0"/>
          <a:chExt cx="0" cy="0"/>
        </a:xfrm>
      </p:grpSpPr>
      <p:sp>
        <p:nvSpPr>
          <p:cNvPr id="5" name="Title 7"/>
          <p:cNvSpPr>
            <a:spLocks noGrp="1"/>
          </p:cNvSpPr>
          <p:nvPr>
            <p:ph type="title"/>
          </p:nvPr>
        </p:nvSpPr>
        <p:spPr>
          <a:xfrm>
            <a:off x="6650982" y="365760"/>
            <a:ext cx="5169162"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5">
            <a:extLst>
              <a:ext uri="{FF2B5EF4-FFF2-40B4-BE49-F238E27FC236}">
                <a16:creationId xmlns:a16="http://schemas.microsoft.com/office/drawing/2014/main" xmlns="" id="{7C5F4DA9-99C3-DA40-AEC7-6C07E358490B}"/>
              </a:ext>
            </a:extLst>
          </p:cNvPr>
          <p:cNvSpPr>
            <a:spLocks noGrp="1"/>
          </p:cNvSpPr>
          <p:nvPr>
            <p:ph type="sldNum" sz="quarter" idx="14"/>
          </p:nvPr>
        </p:nvSpPr>
        <p:spPr>
          <a:xfrm>
            <a:off x="11213592" y="6248400"/>
            <a:ext cx="609600" cy="304800"/>
          </a:xfrm>
          <a:prstGeom prst="rect">
            <a:avLst/>
          </a:prstGeom>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xmlns="" id="{D95E7BD6-CFDA-F340-991C-181929B8D918}"/>
              </a:ext>
            </a:extLst>
          </p:cNvPr>
          <p:cNvSpPr>
            <a:spLocks noGrp="1"/>
          </p:cNvSpPr>
          <p:nvPr>
            <p:ph type="body" sz="quarter" idx="17"/>
          </p:nvPr>
        </p:nvSpPr>
        <p:spPr>
          <a:xfrm>
            <a:off x="6650982" y="1463040"/>
            <a:ext cx="5172210"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a:defRPr sz="1300"/>
            </a:lvl4pPr>
            <a:lvl5pPr marL="73155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0" y="0"/>
            <a:ext cx="6096000" cy="6858000"/>
          </a:xfrm>
          <a:prstGeom prst="rect">
            <a:avLst/>
          </a:prstGeom>
          <a:solidFill>
            <a:schemeClr val="bg1"/>
          </a:solidFill>
        </p:spPr>
        <p:txBody>
          <a:bodyPr/>
          <a:lstStyle/>
          <a:p>
            <a:endParaRPr lang="uk-UA"/>
          </a:p>
        </p:txBody>
      </p:sp>
      <p:sp>
        <p:nvSpPr>
          <p:cNvPr id="2" name="Footer Placeholder 1">
            <a:extLst>
              <a:ext uri="{FF2B5EF4-FFF2-40B4-BE49-F238E27FC236}">
                <a16:creationId xmlns:a16="http://schemas.microsoft.com/office/drawing/2014/main" xmlns="" id="{BC6F2234-C703-BF49-AB51-2BA1A39E4FA4}"/>
              </a:ext>
            </a:extLst>
          </p:cNvPr>
          <p:cNvSpPr>
            <a:spLocks noGrp="1"/>
          </p:cNvSpPr>
          <p:nvPr>
            <p:ph type="ftr" sz="quarter" idx="18"/>
          </p:nvPr>
        </p:nvSpPr>
        <p:spPr>
          <a:xfrm>
            <a:off x="6650982" y="6248400"/>
            <a:ext cx="4562610" cy="304800"/>
          </a:xfrm>
          <a:prstGeom prst="rect">
            <a:avLst/>
          </a:prstGeom>
        </p:spPr>
        <p:txBody>
          <a:bodyPr/>
          <a:lstStyle/>
          <a:p>
            <a:r>
              <a:rPr lang="en-US" dirty="0"/>
              <a:t>Footer</a:t>
            </a:r>
          </a:p>
        </p:txBody>
      </p:sp>
    </p:spTree>
    <p:extLst>
      <p:ext uri="{BB962C8B-B14F-4D97-AF65-F5344CB8AC3E}">
        <p14:creationId xmlns:p14="http://schemas.microsoft.com/office/powerpoint/2010/main" val="1230864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 TEXT BLOCK (V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a:solidFill>
            <a:schemeClr val="bg1"/>
          </a:solidFill>
        </p:spPr>
        <p:txBody>
          <a:bodyPr/>
          <a:lstStyle/>
          <a:p>
            <a:endParaRPr lang="uk-UA"/>
          </a:p>
        </p:txBody>
      </p:sp>
      <p:sp>
        <p:nvSpPr>
          <p:cNvPr id="7" name="Title 7">
            <a:extLst>
              <a:ext uri="{FF2B5EF4-FFF2-40B4-BE49-F238E27FC236}">
                <a16:creationId xmlns:a16="http://schemas.microsoft.com/office/drawing/2014/main" xmlns="" id="{2AC8BC53-D372-9340-AD3B-26E013270DE1}"/>
              </a:ext>
            </a:extLst>
          </p:cNvPr>
          <p:cNvSpPr>
            <a:spLocks noGrp="1"/>
          </p:cNvSpPr>
          <p:nvPr>
            <p:ph type="title"/>
          </p:nvPr>
        </p:nvSpPr>
        <p:spPr>
          <a:xfrm>
            <a:off x="685800" y="365760"/>
            <a:ext cx="4867656"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 Placeholder 9">
            <a:extLst>
              <a:ext uri="{FF2B5EF4-FFF2-40B4-BE49-F238E27FC236}">
                <a16:creationId xmlns:a16="http://schemas.microsoft.com/office/drawing/2014/main" xmlns="" id="{99CD03F7-4CD1-534A-83B5-50A176E7E68A}"/>
              </a:ext>
            </a:extLst>
          </p:cNvPr>
          <p:cNvSpPr>
            <a:spLocks noGrp="1"/>
          </p:cNvSpPr>
          <p:nvPr>
            <p:ph type="body" sz="quarter" idx="16"/>
          </p:nvPr>
        </p:nvSpPr>
        <p:spPr>
          <a:xfrm>
            <a:off x="685800" y="1463040"/>
            <a:ext cx="4867656"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indent="-182889">
              <a:defRPr sz="1300"/>
            </a:lvl4pPr>
            <a:lvl5pPr marL="731557">
              <a:defRPr sz="13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Slide Number Placeholder 5">
            <a:extLst>
              <a:ext uri="{FF2B5EF4-FFF2-40B4-BE49-F238E27FC236}">
                <a16:creationId xmlns:a16="http://schemas.microsoft.com/office/drawing/2014/main" xmlns="" id="{726BEF3D-754B-344D-9517-CB9D1A948101}"/>
              </a:ext>
            </a:extLst>
          </p:cNvPr>
          <p:cNvSpPr>
            <a:spLocks noGrp="1"/>
          </p:cNvSpPr>
          <p:nvPr>
            <p:ph type="sldNum" sz="quarter" idx="14"/>
          </p:nvPr>
        </p:nvSpPr>
        <p:spPr>
          <a:xfrm>
            <a:off x="682752" y="6248400"/>
            <a:ext cx="609600" cy="304800"/>
          </a:xfrm>
          <a:prstGeom prst="rect">
            <a:avLst/>
          </a:prstGeom>
        </p:spPr>
        <p:txBody>
          <a:bodyPr/>
          <a:lstStyle>
            <a:lvl1pPr algn="l">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52758B8D-0D12-1B48-9000-DA70A53612F5}"/>
              </a:ext>
            </a:extLst>
          </p:cNvPr>
          <p:cNvSpPr>
            <a:spLocks noGrp="1"/>
          </p:cNvSpPr>
          <p:nvPr>
            <p:ph type="ftr" sz="quarter" idx="17"/>
          </p:nvPr>
        </p:nvSpPr>
        <p:spPr>
          <a:xfrm>
            <a:off x="1292352" y="6248400"/>
            <a:ext cx="4261104" cy="304800"/>
          </a:xfrm>
          <a:prstGeom prst="rect">
            <a:avLst/>
          </a:prstGeom>
        </p:spPr>
        <p:txBody>
          <a:bodyPr/>
          <a:lstStyle/>
          <a:p>
            <a:r>
              <a:rPr lang="en-US" dirty="0"/>
              <a:t>Footer</a:t>
            </a:r>
          </a:p>
        </p:txBody>
      </p:sp>
    </p:spTree>
    <p:extLst>
      <p:ext uri="{BB962C8B-B14F-4D97-AF65-F5344CB8AC3E}">
        <p14:creationId xmlns:p14="http://schemas.microsoft.com/office/powerpoint/2010/main" val="1099051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 TEXT BLOC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85800" y="1463040"/>
            <a:ext cx="5385816" cy="4572000"/>
          </a:xfrm>
          <a:prstGeom prst="rect">
            <a:avLst/>
          </a:prstGeom>
          <a:solidFill>
            <a:schemeClr val="bg1"/>
          </a:solidFill>
        </p:spPr>
        <p:txBody>
          <a:bodyPr/>
          <a:lstStyle/>
          <a:p>
            <a:endParaRPr lang="uk-UA"/>
          </a:p>
        </p:txBody>
      </p:sp>
      <p:sp>
        <p:nvSpPr>
          <p:cNvPr id="4" name="Title 3">
            <a:extLst>
              <a:ext uri="{FF2B5EF4-FFF2-40B4-BE49-F238E27FC236}">
                <a16:creationId xmlns:a16="http://schemas.microsoft.com/office/drawing/2014/main" xmlns=""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xmlns="" id="{83E2D4EB-10DF-CC4E-8A61-AE5076FC1108}"/>
              </a:ext>
            </a:extLst>
          </p:cNvPr>
          <p:cNvSpPr>
            <a:spLocks noGrp="1"/>
          </p:cNvSpPr>
          <p:nvPr>
            <p:ph type="sldNum" sz="quarter" idx="13"/>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9">
            <a:extLst>
              <a:ext uri="{FF2B5EF4-FFF2-40B4-BE49-F238E27FC236}">
                <a16:creationId xmlns:a16="http://schemas.microsoft.com/office/drawing/2014/main" xmlns="" id="{E0D427AA-A04C-0E4D-B280-C0A833942F97}"/>
              </a:ext>
            </a:extLst>
          </p:cNvPr>
          <p:cNvSpPr>
            <a:spLocks noGrp="1"/>
          </p:cNvSpPr>
          <p:nvPr>
            <p:ph type="body" sz="quarter" idx="17"/>
          </p:nvPr>
        </p:nvSpPr>
        <p:spPr>
          <a:xfrm>
            <a:off x="6437376"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1C977738-D3E9-0E41-A51A-FBDB81C20B0A}"/>
              </a:ext>
            </a:extLst>
          </p:cNvPr>
          <p:cNvSpPr>
            <a:spLocks noGrp="1"/>
          </p:cNvSpPr>
          <p:nvPr>
            <p:ph type="ftr" sz="quarter" idx="18"/>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965623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 TEXT BLOCK (V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xmlns="" id="{83E2D4EB-10DF-CC4E-8A61-AE5076FC1108}"/>
              </a:ext>
            </a:extLst>
          </p:cNvPr>
          <p:cNvSpPr>
            <a:spLocks noGrp="1"/>
          </p:cNvSpPr>
          <p:nvPr>
            <p:ph type="sldNum" sz="quarter" idx="13"/>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Picture Placeholder 2">
            <a:extLst>
              <a:ext uri="{FF2B5EF4-FFF2-40B4-BE49-F238E27FC236}">
                <a16:creationId xmlns:a16="http://schemas.microsoft.com/office/drawing/2014/main" xmlns="" id="{6FE2167D-CF80-2046-88F0-219004E18291}"/>
              </a:ext>
            </a:extLst>
          </p:cNvPr>
          <p:cNvSpPr>
            <a:spLocks noGrp="1"/>
          </p:cNvSpPr>
          <p:nvPr>
            <p:ph type="pic" sz="quarter" idx="11"/>
          </p:nvPr>
        </p:nvSpPr>
        <p:spPr>
          <a:xfrm>
            <a:off x="6437376" y="1463040"/>
            <a:ext cx="5385816" cy="4572000"/>
          </a:xfrm>
          <a:prstGeom prst="rect">
            <a:avLst/>
          </a:prstGeom>
          <a:solidFill>
            <a:schemeClr val="bg1"/>
          </a:solidFill>
        </p:spPr>
        <p:txBody>
          <a:bodyPr/>
          <a:lstStyle/>
          <a:p>
            <a:endParaRPr lang="uk-UA"/>
          </a:p>
        </p:txBody>
      </p:sp>
      <p:sp>
        <p:nvSpPr>
          <p:cNvPr id="9" name="Text Placeholder 9">
            <a:extLst>
              <a:ext uri="{FF2B5EF4-FFF2-40B4-BE49-F238E27FC236}">
                <a16:creationId xmlns:a16="http://schemas.microsoft.com/office/drawing/2014/main" xmlns="" id="{0374D6B0-3683-0F43-BCBE-FA68AC462773}"/>
              </a:ext>
            </a:extLst>
          </p:cNvPr>
          <p:cNvSpPr>
            <a:spLocks noGrp="1"/>
          </p:cNvSpPr>
          <p:nvPr>
            <p:ph type="body" sz="quarter" idx="16"/>
          </p:nvPr>
        </p:nvSpPr>
        <p:spPr>
          <a:xfrm>
            <a:off x="685798" y="1463040"/>
            <a:ext cx="5385817"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125B0DE0-530E-7046-A06F-F54E1163CD51}"/>
              </a:ext>
            </a:extLst>
          </p:cNvPr>
          <p:cNvSpPr>
            <a:spLocks noGrp="1"/>
          </p:cNvSpPr>
          <p:nvPr>
            <p:ph type="ftr" sz="quarter" idx="17"/>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2186829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S -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798" y="1463040"/>
            <a:ext cx="5385817" cy="4572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xmlns="" id="{BE530C92-F786-7740-8D4F-856680EDC89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10EA65EE-8CDD-0246-8073-746AD7789607}"/>
              </a:ext>
            </a:extLst>
          </p:cNvPr>
          <p:cNvSpPr>
            <a:spLocks noGrp="1"/>
          </p:cNvSpPr>
          <p:nvPr>
            <p:ph type="sldNum" sz="quarter" idx="15"/>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2">
            <a:extLst>
              <a:ext uri="{FF2B5EF4-FFF2-40B4-BE49-F238E27FC236}">
                <a16:creationId xmlns:a16="http://schemas.microsoft.com/office/drawing/2014/main" xmlns="" id="{C12A3D21-3D55-3943-87CD-C5F4444ECAF1}"/>
              </a:ext>
            </a:extLst>
          </p:cNvPr>
          <p:cNvSpPr>
            <a:spLocks noGrp="1"/>
          </p:cNvSpPr>
          <p:nvPr>
            <p:ph type="pic" sz="quarter" idx="16"/>
          </p:nvPr>
        </p:nvSpPr>
        <p:spPr>
          <a:xfrm>
            <a:off x="6437376" y="1463040"/>
            <a:ext cx="5385816" cy="4572000"/>
          </a:xfrm>
          <a:prstGeom prst="rect">
            <a:avLst/>
          </a:prstGeom>
          <a:solidFill>
            <a:schemeClr val="bg1"/>
          </a:solidFill>
          <a:effectLst/>
        </p:spPr>
        <p:txBody>
          <a:bodyPr/>
          <a:lstStyle>
            <a:lvl1pPr>
              <a:defRPr sz="1333"/>
            </a:lvl1pPr>
          </a:lstStyle>
          <a:p>
            <a:endParaRPr lang="uk-UA"/>
          </a:p>
        </p:txBody>
      </p:sp>
      <p:sp>
        <p:nvSpPr>
          <p:cNvPr id="3" name="Footer Placeholder 2">
            <a:extLst>
              <a:ext uri="{FF2B5EF4-FFF2-40B4-BE49-F238E27FC236}">
                <a16:creationId xmlns:a16="http://schemas.microsoft.com/office/drawing/2014/main" xmlns="" id="{C4B4F8AC-E355-3D43-B7E8-4007873DE798}"/>
              </a:ext>
            </a:extLst>
          </p:cNvPr>
          <p:cNvSpPr>
            <a:spLocks noGrp="1"/>
          </p:cNvSpPr>
          <p:nvPr>
            <p:ph type="ftr" sz="quarter" idx="17"/>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747354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S + TEXT BOXES - 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464658" cy="1828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xmlns="" id="{170C8558-0CAA-C941-8090-7BCA56E6B53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22F99B54-C99E-FF43-ACA5-AED32EF9EEE7}"/>
              </a:ext>
            </a:extLst>
          </p:cNvPr>
          <p:cNvSpPr>
            <a:spLocks noGrp="1"/>
          </p:cNvSpPr>
          <p:nvPr>
            <p:ph type="sldNum" sz="quarter" idx="16"/>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3" name="Picture Placeholder 2">
            <a:extLst>
              <a:ext uri="{FF2B5EF4-FFF2-40B4-BE49-F238E27FC236}">
                <a16:creationId xmlns:a16="http://schemas.microsoft.com/office/drawing/2014/main" xmlns="" id="{C8BDBE08-B2D8-A149-AB49-A36081BB1FE6}"/>
              </a:ext>
            </a:extLst>
          </p:cNvPr>
          <p:cNvSpPr>
            <a:spLocks noGrp="1"/>
          </p:cNvSpPr>
          <p:nvPr>
            <p:ph type="pic" sz="quarter" idx="17"/>
          </p:nvPr>
        </p:nvSpPr>
        <p:spPr>
          <a:xfrm>
            <a:off x="8358534" y="1463040"/>
            <a:ext cx="3464658" cy="1828800"/>
          </a:xfrm>
          <a:prstGeom prst="rect">
            <a:avLst/>
          </a:prstGeom>
          <a:solidFill>
            <a:schemeClr val="bg1"/>
          </a:solidFill>
          <a:effectLst/>
        </p:spPr>
        <p:txBody>
          <a:bodyPr/>
          <a:lstStyle>
            <a:lvl1pPr>
              <a:defRPr sz="1333"/>
            </a:lvl1pPr>
          </a:lstStyle>
          <a:p>
            <a:endParaRPr lang="uk-UA"/>
          </a:p>
        </p:txBody>
      </p:sp>
      <p:sp>
        <p:nvSpPr>
          <p:cNvPr id="14" name="Picture Placeholder 2">
            <a:extLst>
              <a:ext uri="{FF2B5EF4-FFF2-40B4-BE49-F238E27FC236}">
                <a16:creationId xmlns:a16="http://schemas.microsoft.com/office/drawing/2014/main" xmlns="" id="{FFFD6FB1-7302-6040-BD88-BA00C9A9F537}"/>
              </a:ext>
            </a:extLst>
          </p:cNvPr>
          <p:cNvSpPr>
            <a:spLocks noGrp="1"/>
          </p:cNvSpPr>
          <p:nvPr>
            <p:ph type="pic" sz="quarter" idx="18"/>
          </p:nvPr>
        </p:nvSpPr>
        <p:spPr>
          <a:xfrm>
            <a:off x="4529193" y="1463040"/>
            <a:ext cx="3464658" cy="1828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xmlns="" id="{67836D9F-38D5-5148-926E-181D14364088}"/>
              </a:ext>
            </a:extLst>
          </p:cNvPr>
          <p:cNvSpPr>
            <a:spLocks noGrp="1"/>
          </p:cNvSpPr>
          <p:nvPr>
            <p:ph type="body" sz="quarter" idx="19"/>
          </p:nvPr>
        </p:nvSpPr>
        <p:spPr>
          <a:xfrm>
            <a:off x="685800" y="3632201"/>
            <a:ext cx="3464658" cy="2366264"/>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xmlns="" id="{295C35A9-1555-294F-BA41-78569E573EAF}"/>
              </a:ext>
            </a:extLst>
          </p:cNvPr>
          <p:cNvSpPr>
            <a:spLocks noGrp="1"/>
          </p:cNvSpPr>
          <p:nvPr>
            <p:ph type="body" sz="quarter" idx="20"/>
          </p:nvPr>
        </p:nvSpPr>
        <p:spPr>
          <a:xfrm>
            <a:off x="4529193" y="3632200"/>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xmlns="" id="{37049C6A-31E4-BE40-8338-EA004569CE7D}"/>
              </a:ext>
            </a:extLst>
          </p:cNvPr>
          <p:cNvSpPr>
            <a:spLocks noGrp="1"/>
          </p:cNvSpPr>
          <p:nvPr>
            <p:ph type="body" sz="quarter" idx="21"/>
          </p:nvPr>
        </p:nvSpPr>
        <p:spPr>
          <a:xfrm>
            <a:off x="8358534" y="3632199"/>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xmlns="" id="{BB2D857A-15AC-8545-AC96-054E51B83F70}"/>
              </a:ext>
            </a:extLst>
          </p:cNvPr>
          <p:cNvSpPr>
            <a:spLocks noGrp="1"/>
          </p:cNvSpPr>
          <p:nvPr>
            <p:ph type="ftr" sz="quarter" idx="22"/>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205603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4">
            <a:extLst>
              <a:ext uri="{FF2B5EF4-FFF2-40B4-BE49-F238E27FC236}">
                <a16:creationId xmlns:a16="http://schemas.microsoft.com/office/drawing/2014/main" xmlns="" id="{B5EAF0ED-3E81-2B48-8166-184509B82215}"/>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xmlns="" id="{7807C682-5F89-9B41-8530-2AFD8E6EC5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9864" y="914400"/>
            <a:ext cx="4165600" cy="5219700"/>
          </a:xfrm>
          <a:prstGeom prst="rect">
            <a:avLst/>
          </a:prstGeom>
        </p:spPr>
      </p:pic>
    </p:spTree>
    <p:extLst>
      <p:ext uri="{BB962C8B-B14F-4D97-AF65-F5344CB8AC3E}">
        <p14:creationId xmlns:p14="http://schemas.microsoft.com/office/powerpoint/2010/main" val="681527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S + TEXT BOXES - 3 (V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85799" y="1463040"/>
            <a:ext cx="3479933" cy="3352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xmlns="" id="{247FD341-7C4C-AE49-B33A-DF813384C70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D7D0FC7A-F706-C741-BFAE-4865D097C232}"/>
              </a:ext>
            </a:extLst>
          </p:cNvPr>
          <p:cNvSpPr>
            <a:spLocks noGrp="1"/>
          </p:cNvSpPr>
          <p:nvPr>
            <p:ph type="sldNum" sz="quarter" idx="16"/>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0" name="Picture Placeholder 2">
            <a:extLst>
              <a:ext uri="{FF2B5EF4-FFF2-40B4-BE49-F238E27FC236}">
                <a16:creationId xmlns:a16="http://schemas.microsoft.com/office/drawing/2014/main" xmlns="" id="{5EDDCDA2-38D1-CB4B-B35C-1BED1EB09DE2}"/>
              </a:ext>
            </a:extLst>
          </p:cNvPr>
          <p:cNvSpPr>
            <a:spLocks noGrp="1"/>
          </p:cNvSpPr>
          <p:nvPr>
            <p:ph type="pic" sz="quarter" idx="17"/>
          </p:nvPr>
        </p:nvSpPr>
        <p:spPr>
          <a:xfrm>
            <a:off x="8343258" y="1463040"/>
            <a:ext cx="3479933" cy="3352800"/>
          </a:xfrm>
          <a:prstGeom prst="rect">
            <a:avLst/>
          </a:prstGeom>
          <a:solidFill>
            <a:schemeClr val="bg1"/>
          </a:solidFill>
          <a:effectLst/>
        </p:spPr>
        <p:txBody>
          <a:bodyPr/>
          <a:lstStyle>
            <a:lvl1pPr>
              <a:defRPr sz="1333"/>
            </a:lvl1pPr>
          </a:lstStyle>
          <a:p>
            <a:endParaRPr lang="uk-UA"/>
          </a:p>
        </p:txBody>
      </p:sp>
      <p:sp>
        <p:nvSpPr>
          <p:cNvPr id="11" name="Picture Placeholder 2">
            <a:extLst>
              <a:ext uri="{FF2B5EF4-FFF2-40B4-BE49-F238E27FC236}">
                <a16:creationId xmlns:a16="http://schemas.microsoft.com/office/drawing/2014/main" xmlns="" id="{39585639-9F76-934B-B69C-7F12AF165B64}"/>
              </a:ext>
            </a:extLst>
          </p:cNvPr>
          <p:cNvSpPr>
            <a:spLocks noGrp="1"/>
          </p:cNvSpPr>
          <p:nvPr>
            <p:ph type="pic" sz="quarter" idx="18"/>
          </p:nvPr>
        </p:nvSpPr>
        <p:spPr>
          <a:xfrm>
            <a:off x="4514529" y="1463040"/>
            <a:ext cx="3479933" cy="3352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xmlns="" id="{5753BA86-33EF-ED44-8993-95350CB62932}"/>
              </a:ext>
            </a:extLst>
          </p:cNvPr>
          <p:cNvSpPr>
            <a:spLocks noGrp="1"/>
          </p:cNvSpPr>
          <p:nvPr>
            <p:ph type="body" sz="quarter" idx="20"/>
          </p:nvPr>
        </p:nvSpPr>
        <p:spPr>
          <a:xfrm>
            <a:off x="685799"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xmlns="" id="{56243140-FECF-6A42-AAB0-081E85B8367D}"/>
              </a:ext>
            </a:extLst>
          </p:cNvPr>
          <p:cNvSpPr>
            <a:spLocks noGrp="1"/>
          </p:cNvSpPr>
          <p:nvPr>
            <p:ph type="body" sz="quarter" idx="21"/>
          </p:nvPr>
        </p:nvSpPr>
        <p:spPr>
          <a:xfrm>
            <a:off x="4520625"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xmlns="" id="{9F3B7DC7-AA30-A341-BFDC-3CED7E3DE46A}"/>
              </a:ext>
            </a:extLst>
          </p:cNvPr>
          <p:cNvSpPr>
            <a:spLocks noGrp="1"/>
          </p:cNvSpPr>
          <p:nvPr>
            <p:ph type="body" sz="quarter" idx="22"/>
          </p:nvPr>
        </p:nvSpPr>
        <p:spPr>
          <a:xfrm>
            <a:off x="8343258" y="5140264"/>
            <a:ext cx="3479933" cy="8582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Footer Placeholder 2">
            <a:extLst>
              <a:ext uri="{FF2B5EF4-FFF2-40B4-BE49-F238E27FC236}">
                <a16:creationId xmlns:a16="http://schemas.microsoft.com/office/drawing/2014/main" xmlns="" id="{EEFD3F24-EBC3-0348-BEFD-D36AE35F7E65}"/>
              </a:ext>
            </a:extLst>
          </p:cNvPr>
          <p:cNvSpPr>
            <a:spLocks noGrp="1"/>
          </p:cNvSpPr>
          <p:nvPr>
            <p:ph type="ftr" sz="quarter" idx="23"/>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057497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QUARES + TEXT BOX -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048000" cy="2286000"/>
          </a:xfrm>
          <a:prstGeom prst="rect">
            <a:avLst/>
          </a:prstGeom>
          <a:solidFill>
            <a:schemeClr val="bg1"/>
          </a:solidFill>
          <a:effectLst/>
        </p:spPr>
        <p:txBody>
          <a:bodyPr/>
          <a:lstStyle>
            <a:lvl1pPr>
              <a:defRPr sz="1333"/>
            </a:lvl1pPr>
          </a:lstStyle>
          <a:p>
            <a:endParaRPr lang="uk-UA"/>
          </a:p>
        </p:txBody>
      </p:sp>
      <p:sp>
        <p:nvSpPr>
          <p:cNvPr id="13" name="Picture Placeholder 2"/>
          <p:cNvSpPr>
            <a:spLocks noGrp="1"/>
          </p:cNvSpPr>
          <p:nvPr>
            <p:ph type="pic" sz="quarter" idx="13"/>
          </p:nvPr>
        </p:nvSpPr>
        <p:spPr>
          <a:xfrm>
            <a:off x="3733800" y="1463040"/>
            <a:ext cx="3048000" cy="2286000"/>
          </a:xfrm>
          <a:prstGeom prst="rect">
            <a:avLst/>
          </a:prstGeom>
          <a:solidFill>
            <a:schemeClr val="bg1"/>
          </a:solidFill>
          <a:effectLst/>
        </p:spPr>
        <p:txBody>
          <a:bodyPr/>
          <a:lstStyle>
            <a:lvl1pPr>
              <a:defRPr sz="1333"/>
            </a:lvl1pPr>
          </a:lstStyle>
          <a:p>
            <a:endParaRPr lang="uk-UA"/>
          </a:p>
        </p:txBody>
      </p:sp>
      <p:sp>
        <p:nvSpPr>
          <p:cNvPr id="14" name="Picture Placeholder 2"/>
          <p:cNvSpPr>
            <a:spLocks noGrp="1"/>
          </p:cNvSpPr>
          <p:nvPr>
            <p:ph type="pic" sz="quarter" idx="14"/>
          </p:nvPr>
        </p:nvSpPr>
        <p:spPr>
          <a:xfrm>
            <a:off x="685800" y="3769093"/>
            <a:ext cx="3048000" cy="2286000"/>
          </a:xfrm>
          <a:prstGeom prst="rect">
            <a:avLst/>
          </a:prstGeom>
          <a:solidFill>
            <a:schemeClr val="bg1"/>
          </a:solidFill>
          <a:effectLst/>
        </p:spPr>
        <p:txBody>
          <a:bodyPr/>
          <a:lstStyle>
            <a:lvl1pPr>
              <a:defRPr sz="1333"/>
            </a:lvl1pPr>
          </a:lstStyle>
          <a:p>
            <a:endParaRPr lang="uk-UA"/>
          </a:p>
        </p:txBody>
      </p:sp>
      <p:sp>
        <p:nvSpPr>
          <p:cNvPr id="15" name="Picture Placeholder 2"/>
          <p:cNvSpPr>
            <a:spLocks noGrp="1"/>
          </p:cNvSpPr>
          <p:nvPr>
            <p:ph type="pic" sz="quarter" idx="15"/>
          </p:nvPr>
        </p:nvSpPr>
        <p:spPr>
          <a:xfrm>
            <a:off x="3733800" y="3769093"/>
            <a:ext cx="3048000" cy="2286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xmlns="" id="{33256D4F-70A5-834E-ADDC-3139B64510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F1B9D6A7-C0A6-9049-BEB5-BD5DC2AAF9B9}"/>
              </a:ext>
            </a:extLst>
          </p:cNvPr>
          <p:cNvSpPr>
            <a:spLocks noGrp="1"/>
          </p:cNvSpPr>
          <p:nvPr>
            <p:ph type="sldNum" sz="quarter" idx="17"/>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9">
            <a:extLst>
              <a:ext uri="{FF2B5EF4-FFF2-40B4-BE49-F238E27FC236}">
                <a16:creationId xmlns:a16="http://schemas.microsoft.com/office/drawing/2014/main" xmlns="" id="{60FE63DC-71A5-E64D-B8F6-6D9B893FB3F2}"/>
              </a:ext>
            </a:extLst>
          </p:cNvPr>
          <p:cNvSpPr>
            <a:spLocks noGrp="1"/>
          </p:cNvSpPr>
          <p:nvPr>
            <p:ph type="body" sz="quarter" idx="18"/>
          </p:nvPr>
        </p:nvSpPr>
        <p:spPr>
          <a:xfrm>
            <a:off x="7330440" y="1463040"/>
            <a:ext cx="449275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xmlns="" id="{EF7D7358-19C8-4246-9CF6-0FA52B657CC2}"/>
              </a:ext>
            </a:extLst>
          </p:cNvPr>
          <p:cNvSpPr>
            <a:spLocks noGrp="1"/>
          </p:cNvSpPr>
          <p:nvPr>
            <p:ph type="ftr" sz="quarter" idx="19"/>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975675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QUARES - 4">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429000"/>
            <a:ext cx="3048000" cy="1828800"/>
          </a:xfrm>
          <a:prstGeom prst="rect">
            <a:avLst/>
          </a:prstGeom>
          <a:solidFill>
            <a:schemeClr val="bg1"/>
          </a:solidFill>
        </p:spPr>
        <p:txBody>
          <a:bodyPr/>
          <a:lstStyle/>
          <a:p>
            <a:endParaRPr lang="uk-UA"/>
          </a:p>
        </p:txBody>
      </p:sp>
      <p:sp>
        <p:nvSpPr>
          <p:cNvPr id="11" name="Picture Placeholder 5"/>
          <p:cNvSpPr>
            <a:spLocks noGrp="1"/>
          </p:cNvSpPr>
          <p:nvPr>
            <p:ph type="pic" sz="quarter" idx="12"/>
          </p:nvPr>
        </p:nvSpPr>
        <p:spPr>
          <a:xfrm>
            <a:off x="3048000" y="1600200"/>
            <a:ext cx="3048000" cy="1828800"/>
          </a:xfrm>
          <a:prstGeom prst="rect">
            <a:avLst/>
          </a:prstGeom>
          <a:solidFill>
            <a:schemeClr val="bg1"/>
          </a:solidFill>
        </p:spPr>
        <p:txBody>
          <a:bodyPr/>
          <a:lstStyle/>
          <a:p>
            <a:endParaRPr lang="uk-UA"/>
          </a:p>
        </p:txBody>
      </p:sp>
      <p:sp>
        <p:nvSpPr>
          <p:cNvPr id="12" name="Picture Placeholder 5"/>
          <p:cNvSpPr>
            <a:spLocks noGrp="1"/>
          </p:cNvSpPr>
          <p:nvPr>
            <p:ph type="pic" sz="quarter" idx="13"/>
          </p:nvPr>
        </p:nvSpPr>
        <p:spPr>
          <a:xfrm>
            <a:off x="6096000" y="3429000"/>
            <a:ext cx="3048000" cy="1828800"/>
          </a:xfrm>
          <a:prstGeom prst="rect">
            <a:avLst/>
          </a:prstGeom>
          <a:solidFill>
            <a:schemeClr val="bg1"/>
          </a:solidFill>
        </p:spPr>
        <p:txBody>
          <a:bodyPr/>
          <a:lstStyle/>
          <a:p>
            <a:endParaRPr lang="uk-UA"/>
          </a:p>
        </p:txBody>
      </p:sp>
      <p:sp>
        <p:nvSpPr>
          <p:cNvPr id="13" name="Picture Placeholder 5"/>
          <p:cNvSpPr>
            <a:spLocks noGrp="1"/>
          </p:cNvSpPr>
          <p:nvPr>
            <p:ph type="pic" sz="quarter" idx="14"/>
          </p:nvPr>
        </p:nvSpPr>
        <p:spPr>
          <a:xfrm>
            <a:off x="9144000" y="1600200"/>
            <a:ext cx="3048000" cy="1828800"/>
          </a:xfrm>
          <a:prstGeom prst="rect">
            <a:avLst/>
          </a:prstGeom>
          <a:solidFill>
            <a:schemeClr val="bg1"/>
          </a:solidFill>
        </p:spPr>
        <p:txBody>
          <a:bodyPr/>
          <a:lstStyle/>
          <a:p>
            <a:endParaRPr lang="uk-UA"/>
          </a:p>
        </p:txBody>
      </p:sp>
      <p:sp>
        <p:nvSpPr>
          <p:cNvPr id="7" name="Slide Number Placeholder 6">
            <a:extLst>
              <a:ext uri="{FF2B5EF4-FFF2-40B4-BE49-F238E27FC236}">
                <a16:creationId xmlns:a16="http://schemas.microsoft.com/office/drawing/2014/main" xmlns="" id="{8F63D041-C871-684B-ACF7-15B12B37F048}"/>
              </a:ext>
            </a:extLst>
          </p:cNvPr>
          <p:cNvSpPr>
            <a:spLocks noGrp="1"/>
          </p:cNvSpPr>
          <p:nvPr>
            <p:ph type="sldNum" sz="quarter" idx="16"/>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Title 1">
            <a:extLst>
              <a:ext uri="{FF2B5EF4-FFF2-40B4-BE49-F238E27FC236}">
                <a16:creationId xmlns:a16="http://schemas.microsoft.com/office/drawing/2014/main" xmlns="" id="{D3602BF9-AEC1-964A-A87B-0D7E20EDCD8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xmlns="" id="{741E7788-6A0C-404B-A451-BC0039DD0931}"/>
              </a:ext>
            </a:extLst>
          </p:cNvPr>
          <p:cNvSpPr>
            <a:spLocks noGrp="1"/>
          </p:cNvSpPr>
          <p:nvPr>
            <p:ph type="ftr" sz="quarter" idx="17"/>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51864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SQUARES + TEXT BOX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C0D78-9E0F-2D47-8F56-99E30A224E4A}"/>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xmlns="" id="{2B58FEA4-7DD2-6541-B8E1-82B1928AA567}"/>
              </a:ext>
            </a:extLst>
          </p:cNvPr>
          <p:cNvSpPr>
            <a:spLocks noGrp="1"/>
          </p:cNvSpPr>
          <p:nvPr>
            <p:ph type="sldNum" sz="quarter" idx="21"/>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3" name="Text Placeholder 9">
            <a:extLst>
              <a:ext uri="{FF2B5EF4-FFF2-40B4-BE49-F238E27FC236}">
                <a16:creationId xmlns:a16="http://schemas.microsoft.com/office/drawing/2014/main" xmlns="" id="{608B4BDD-BE32-C04E-9061-C889878AB885}"/>
              </a:ext>
            </a:extLst>
          </p:cNvPr>
          <p:cNvSpPr>
            <a:spLocks noGrp="1"/>
          </p:cNvSpPr>
          <p:nvPr>
            <p:ph type="body" sz="quarter" idx="22"/>
          </p:nvPr>
        </p:nvSpPr>
        <p:spPr>
          <a:xfrm>
            <a:off x="4903762" y="1951390"/>
            <a:ext cx="6919429"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5">
            <a:extLst>
              <a:ext uri="{FF2B5EF4-FFF2-40B4-BE49-F238E27FC236}">
                <a16:creationId xmlns:a16="http://schemas.microsoft.com/office/drawing/2014/main" xmlns="" id="{7C20B073-7940-E445-B65B-A1204A781327}"/>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0" name="Picture Placeholder 5">
            <a:extLst>
              <a:ext uri="{FF2B5EF4-FFF2-40B4-BE49-F238E27FC236}">
                <a16:creationId xmlns:a16="http://schemas.microsoft.com/office/drawing/2014/main" xmlns="" id="{75CB70D0-8CE2-9D45-9BDF-EE427E21DC92}"/>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xmlns="" id="{1521579F-9868-5647-99B1-E55D86FB1BCE}"/>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xmlns="" id="{7A094C57-0770-AB49-BB94-5D6C15215287}"/>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xmlns="" id="{8F07E2B5-9A07-4349-AA3A-CF1C992FF943}"/>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xmlns="" id="{4C54CDC9-AC7D-B64D-8FB5-22D3CDBE78EF}"/>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dirty="0"/>
          </a:p>
        </p:txBody>
      </p:sp>
      <p:sp>
        <p:nvSpPr>
          <p:cNvPr id="3" name="Footer Placeholder 2">
            <a:extLst>
              <a:ext uri="{FF2B5EF4-FFF2-40B4-BE49-F238E27FC236}">
                <a16:creationId xmlns:a16="http://schemas.microsoft.com/office/drawing/2014/main" xmlns="" id="{125A2727-1C25-564E-AC20-0D295524A462}"/>
              </a:ext>
            </a:extLst>
          </p:cNvPr>
          <p:cNvSpPr>
            <a:spLocks noGrp="1"/>
          </p:cNvSpPr>
          <p:nvPr>
            <p:ph type="ftr" sz="quarter" idx="23"/>
          </p:nvPr>
        </p:nvSpPr>
        <p:spPr>
          <a:xfrm>
            <a:off x="685800" y="6248400"/>
            <a:ext cx="9918192" cy="304800"/>
          </a:xfrm>
          <a:prstGeom prst="rect">
            <a:avLst/>
          </a:prstGeom>
        </p:spPr>
        <p:txBody>
          <a:bodyPr/>
          <a:lstStyle/>
          <a:p>
            <a:r>
              <a:rPr lang="en-US"/>
              <a:t>Footer</a:t>
            </a:r>
            <a:endParaRPr lang="en-US" dirty="0"/>
          </a:p>
        </p:txBody>
      </p:sp>
      <p:sp>
        <p:nvSpPr>
          <p:cNvPr id="15" name="Picture Placeholder 5">
            <a:extLst>
              <a:ext uri="{FF2B5EF4-FFF2-40B4-BE49-F238E27FC236}">
                <a16:creationId xmlns:a16="http://schemas.microsoft.com/office/drawing/2014/main" xmlns="" id="{00610370-ACAA-F644-A7A4-C569B39F8142}"/>
              </a:ext>
            </a:extLst>
          </p:cNvPr>
          <p:cNvSpPr>
            <a:spLocks noGrp="1"/>
          </p:cNvSpPr>
          <p:nvPr>
            <p:ph type="pic" sz="quarter" idx="24"/>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17" name="Picture Placeholder 5">
            <a:extLst>
              <a:ext uri="{FF2B5EF4-FFF2-40B4-BE49-F238E27FC236}">
                <a16:creationId xmlns:a16="http://schemas.microsoft.com/office/drawing/2014/main" xmlns="" id="{2ADF4D63-BAFC-944B-A6F4-9059BDB617F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dirty="0"/>
          </a:p>
        </p:txBody>
      </p:sp>
    </p:spTree>
    <p:extLst>
      <p:ext uri="{BB962C8B-B14F-4D97-AF65-F5344CB8AC3E}">
        <p14:creationId xmlns:p14="http://schemas.microsoft.com/office/powerpoint/2010/main" val="1526139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QUARES + TEXT BOX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FA30E-BA65-4140-A284-B4E2687C4FEC}"/>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xmlns="" id="{1B9D5314-98BF-4144-9AA5-F67C7904C3F6}"/>
              </a:ext>
            </a:extLst>
          </p:cNvPr>
          <p:cNvSpPr>
            <a:spLocks noGrp="1"/>
          </p:cNvSpPr>
          <p:nvPr>
            <p:ph type="sldNum" sz="quarter" idx="22"/>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9" name="Text Placeholder 9">
            <a:extLst>
              <a:ext uri="{FF2B5EF4-FFF2-40B4-BE49-F238E27FC236}">
                <a16:creationId xmlns:a16="http://schemas.microsoft.com/office/drawing/2014/main" xmlns="" id="{96D59EEF-B604-1641-9D1E-11C79341B89B}"/>
              </a:ext>
            </a:extLst>
          </p:cNvPr>
          <p:cNvSpPr>
            <a:spLocks noGrp="1"/>
          </p:cNvSpPr>
          <p:nvPr>
            <p:ph type="body" sz="quarter" idx="23"/>
          </p:nvPr>
        </p:nvSpPr>
        <p:spPr>
          <a:xfrm>
            <a:off x="4901184" y="1951391"/>
            <a:ext cx="6922008"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xmlns="" id="{4ED9B6F5-8562-0543-99D1-07568648FA2C}"/>
              </a:ext>
            </a:extLst>
          </p:cNvPr>
          <p:cNvSpPr>
            <a:spLocks noGrp="1"/>
          </p:cNvSpPr>
          <p:nvPr>
            <p:ph type="ftr" sz="quarter" idx="24"/>
          </p:nvPr>
        </p:nvSpPr>
        <p:spPr>
          <a:xfrm>
            <a:off x="685800" y="6248400"/>
            <a:ext cx="9918192" cy="304800"/>
          </a:xfrm>
          <a:prstGeom prst="rect">
            <a:avLst/>
          </a:prstGeom>
        </p:spPr>
        <p:txBody>
          <a:bodyPr/>
          <a:lstStyle/>
          <a:p>
            <a:r>
              <a:rPr lang="en-US"/>
              <a:t>Footer</a:t>
            </a:r>
            <a:endParaRPr lang="en-US" dirty="0"/>
          </a:p>
        </p:txBody>
      </p:sp>
      <p:sp>
        <p:nvSpPr>
          <p:cNvPr id="20" name="Picture Placeholder 5">
            <a:extLst>
              <a:ext uri="{FF2B5EF4-FFF2-40B4-BE49-F238E27FC236}">
                <a16:creationId xmlns:a16="http://schemas.microsoft.com/office/drawing/2014/main" xmlns="" id="{4659A525-2BFB-9C40-89B5-2F3479765528}"/>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xmlns="" id="{4521BAC7-9052-6549-971B-10A7E90C621D}"/>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xmlns="" id="{5DD38DFC-D58E-1947-A109-4A9EFF54828F}"/>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xmlns="" id="{6FF0DD38-C5A3-2D4A-9454-14C442DFE49D}"/>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4" name="Picture Placeholder 5">
            <a:extLst>
              <a:ext uri="{FF2B5EF4-FFF2-40B4-BE49-F238E27FC236}">
                <a16:creationId xmlns:a16="http://schemas.microsoft.com/office/drawing/2014/main" xmlns="" id="{39E47CA6-4511-7F4A-848F-4AD52F71DD6F}"/>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xmlns="" id="{5F9C4E3B-042B-8342-A30B-643FECAFC238}"/>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dirty="0"/>
          </a:p>
        </p:txBody>
      </p:sp>
      <p:sp>
        <p:nvSpPr>
          <p:cNvPr id="26" name="Picture Placeholder 5">
            <a:extLst>
              <a:ext uri="{FF2B5EF4-FFF2-40B4-BE49-F238E27FC236}">
                <a16:creationId xmlns:a16="http://schemas.microsoft.com/office/drawing/2014/main" xmlns="" id="{FF498B26-4515-D844-B3BC-9F8FE01C078F}"/>
              </a:ext>
            </a:extLst>
          </p:cNvPr>
          <p:cNvSpPr>
            <a:spLocks noGrp="1"/>
          </p:cNvSpPr>
          <p:nvPr>
            <p:ph type="pic" sz="quarter" idx="25"/>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27" name="Picture Placeholder 5">
            <a:extLst>
              <a:ext uri="{FF2B5EF4-FFF2-40B4-BE49-F238E27FC236}">
                <a16:creationId xmlns:a16="http://schemas.microsoft.com/office/drawing/2014/main" xmlns="" id="{B2E4A78D-4D89-D64B-9A30-924CFFA9D95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dirty="0"/>
          </a:p>
        </p:txBody>
      </p:sp>
      <p:sp>
        <p:nvSpPr>
          <p:cNvPr id="28" name="Picture Placeholder 5">
            <a:extLst>
              <a:ext uri="{FF2B5EF4-FFF2-40B4-BE49-F238E27FC236}">
                <a16:creationId xmlns:a16="http://schemas.microsoft.com/office/drawing/2014/main" xmlns="" id="{5E0B0C74-901E-8646-8F16-1E8161579D5C}"/>
              </a:ext>
            </a:extLst>
          </p:cNvPr>
          <p:cNvSpPr>
            <a:spLocks noGrp="1"/>
          </p:cNvSpPr>
          <p:nvPr>
            <p:ph type="pic" sz="quarter" idx="27"/>
          </p:nvPr>
        </p:nvSpPr>
        <p:spPr>
          <a:xfrm>
            <a:off x="1902699" y="3170256"/>
            <a:ext cx="1219200" cy="1219200"/>
          </a:xfrm>
          <a:prstGeom prst="rect">
            <a:avLst/>
          </a:prstGeom>
          <a:solidFill>
            <a:schemeClr val="bg1"/>
          </a:solidFill>
        </p:spPr>
        <p:txBody>
          <a:bodyPr/>
          <a:lstStyle>
            <a:lvl1pPr>
              <a:defRPr sz="1333"/>
            </a:lvl1pPr>
          </a:lstStyle>
          <a:p>
            <a:endParaRPr lang="uk-UA"/>
          </a:p>
        </p:txBody>
      </p:sp>
    </p:spTree>
    <p:extLst>
      <p:ext uri="{BB962C8B-B14F-4D97-AF65-F5344CB8AC3E}">
        <p14:creationId xmlns:p14="http://schemas.microsoft.com/office/powerpoint/2010/main" val="3175998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SQUARES - 10">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14" name="Picture Placeholder 2"/>
          <p:cNvSpPr>
            <a:spLocks noGrp="1"/>
          </p:cNvSpPr>
          <p:nvPr>
            <p:ph type="pic" sz="quarter" idx="14"/>
          </p:nvPr>
        </p:nvSpPr>
        <p:spPr>
          <a:xfrm>
            <a:off x="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0" name="Picture Placeholder 2"/>
          <p:cNvSpPr>
            <a:spLocks noGrp="1"/>
          </p:cNvSpPr>
          <p:nvPr>
            <p:ph type="pic" sz="quarter" idx="15"/>
          </p:nvPr>
        </p:nvSpPr>
        <p:spPr>
          <a:xfrm>
            <a:off x="24384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1" name="Picture Placeholder 2"/>
          <p:cNvSpPr>
            <a:spLocks noGrp="1"/>
          </p:cNvSpPr>
          <p:nvPr>
            <p:ph type="pic" sz="quarter" idx="16"/>
          </p:nvPr>
        </p:nvSpPr>
        <p:spPr>
          <a:xfrm>
            <a:off x="24384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2" name="Picture Placeholder 2"/>
          <p:cNvSpPr>
            <a:spLocks noGrp="1"/>
          </p:cNvSpPr>
          <p:nvPr>
            <p:ph type="pic" sz="quarter" idx="17"/>
          </p:nvPr>
        </p:nvSpPr>
        <p:spPr>
          <a:xfrm>
            <a:off x="48768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3" name="Picture Placeholder 2"/>
          <p:cNvSpPr>
            <a:spLocks noGrp="1"/>
          </p:cNvSpPr>
          <p:nvPr>
            <p:ph type="pic" sz="quarter" idx="18"/>
          </p:nvPr>
        </p:nvSpPr>
        <p:spPr>
          <a:xfrm>
            <a:off x="48768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4" name="Picture Placeholder 2"/>
          <p:cNvSpPr>
            <a:spLocks noGrp="1"/>
          </p:cNvSpPr>
          <p:nvPr>
            <p:ph type="pic" sz="quarter" idx="19"/>
          </p:nvPr>
        </p:nvSpPr>
        <p:spPr>
          <a:xfrm>
            <a:off x="73152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5" name="Picture Placeholder 2"/>
          <p:cNvSpPr>
            <a:spLocks noGrp="1"/>
          </p:cNvSpPr>
          <p:nvPr>
            <p:ph type="pic" sz="quarter" idx="20"/>
          </p:nvPr>
        </p:nvSpPr>
        <p:spPr>
          <a:xfrm>
            <a:off x="73152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6" name="Picture Placeholder 2"/>
          <p:cNvSpPr>
            <a:spLocks noGrp="1"/>
          </p:cNvSpPr>
          <p:nvPr>
            <p:ph type="pic" sz="quarter" idx="21"/>
          </p:nvPr>
        </p:nvSpPr>
        <p:spPr>
          <a:xfrm>
            <a:off x="97536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7" name="Picture Placeholder 2"/>
          <p:cNvSpPr>
            <a:spLocks noGrp="1"/>
          </p:cNvSpPr>
          <p:nvPr>
            <p:ph type="pic" sz="quarter" idx="22"/>
          </p:nvPr>
        </p:nvSpPr>
        <p:spPr>
          <a:xfrm>
            <a:off x="97536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5" name="Slide Number Placeholder 4">
            <a:extLst>
              <a:ext uri="{FF2B5EF4-FFF2-40B4-BE49-F238E27FC236}">
                <a16:creationId xmlns:a16="http://schemas.microsoft.com/office/drawing/2014/main" xmlns="" id="{E5B14DBF-3DFC-834F-899E-98357BEC7321}"/>
              </a:ext>
            </a:extLst>
          </p:cNvPr>
          <p:cNvSpPr>
            <a:spLocks noGrp="1"/>
          </p:cNvSpPr>
          <p:nvPr>
            <p:ph type="sldNum" sz="quarter" idx="24"/>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3" name="Title 2">
            <a:extLst>
              <a:ext uri="{FF2B5EF4-FFF2-40B4-BE49-F238E27FC236}">
                <a16:creationId xmlns:a16="http://schemas.microsoft.com/office/drawing/2014/main" xmlns="" id="{E6C54D64-9D7C-9B43-A4D8-9AF6E3433A4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xmlns="" id="{23156494-7EBD-0247-BABE-55CE77A7615E}"/>
              </a:ext>
            </a:extLst>
          </p:cNvPr>
          <p:cNvSpPr>
            <a:spLocks noGrp="1"/>
          </p:cNvSpPr>
          <p:nvPr>
            <p:ph type="ftr" sz="quarter" idx="25"/>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560733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5696" y="160020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xmlns="" id="{F8EE5500-97BA-F340-AE00-2B049A37C629}"/>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E57D9C28-D0FA-8B4C-B78D-B97DF7C2D12A}"/>
              </a:ext>
            </a:extLst>
          </p:cNvPr>
          <p:cNvSpPr>
            <a:spLocks noGrp="1"/>
          </p:cNvSpPr>
          <p:nvPr>
            <p:ph type="sldNum" sz="quarter" idx="13"/>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8E291331-C369-C446-B43E-74DF55A45B23}"/>
              </a:ext>
            </a:extLst>
          </p:cNvPr>
          <p:cNvSpPr>
            <a:spLocks noGrp="1"/>
          </p:cNvSpPr>
          <p:nvPr>
            <p:ph type="ftr" sz="quarter" idx="14"/>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2326626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CIRCLE + TEXT BLOCK">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108229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xmlns="" id="{9022DC01-1ED3-B444-96B4-AA2794D5F0F6}"/>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C68469DF-5BA8-1744-874C-2D7D50795560}"/>
              </a:ext>
            </a:extLst>
          </p:cNvPr>
          <p:cNvSpPr>
            <a:spLocks noGrp="1"/>
          </p:cNvSpPr>
          <p:nvPr userDrawn="1">
            <p:ph type="sldNum" sz="quarter" idx="13"/>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xmlns="" id="{377D3E52-D199-5444-A33D-1F486E2A31E6}"/>
              </a:ext>
            </a:extLst>
          </p:cNvPr>
          <p:cNvSpPr>
            <a:spLocks noGrp="1"/>
          </p:cNvSpPr>
          <p:nvPr userDrawn="1">
            <p:ph type="body" sz="quarter" idx="17"/>
          </p:nvPr>
        </p:nvSpPr>
        <p:spPr>
          <a:xfrm>
            <a:off x="5521567" y="1463040"/>
            <a:ext cx="6301625"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1DC275B9-4FBF-EF4F-A5A8-F43A100CA030}"/>
              </a:ext>
            </a:extLst>
          </p:cNvPr>
          <p:cNvSpPr>
            <a:spLocks noGrp="1"/>
          </p:cNvSpPr>
          <p:nvPr userDrawn="1">
            <p:ph type="ftr" sz="quarter" idx="18"/>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67006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CIRCLE + TEXT BLOCK (V2)">
    <p:spTree>
      <p:nvGrpSpPr>
        <p:cNvPr id="1" name=""/>
        <p:cNvGrpSpPr/>
        <p:nvPr/>
      </p:nvGrpSpPr>
      <p:grpSpPr>
        <a:xfrm>
          <a:off x="0" y="0"/>
          <a:ext cx="0" cy="0"/>
          <a:chOff x="0" y="0"/>
          <a:chExt cx="0" cy="0"/>
        </a:xfrm>
      </p:grpSpPr>
      <p:sp>
        <p:nvSpPr>
          <p:cNvPr id="21" name="Picture Placeholder 2"/>
          <p:cNvSpPr>
            <a:spLocks noGrp="1"/>
          </p:cNvSpPr>
          <p:nvPr userDrawn="1">
            <p:ph type="pic" sz="quarter" idx="11"/>
          </p:nvPr>
        </p:nvSpPr>
        <p:spPr>
          <a:xfrm>
            <a:off x="775831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xmlns="" id="{7B5D38F9-F365-BF40-8DA4-C59D5DD74492}"/>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870E2E05-8AD2-3E42-9E6D-68496FDE73DA}"/>
              </a:ext>
            </a:extLst>
          </p:cNvPr>
          <p:cNvSpPr>
            <a:spLocks noGrp="1"/>
          </p:cNvSpPr>
          <p:nvPr userDrawn="1">
            <p:ph type="sldNum" sz="quarter" idx="13"/>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xmlns="" id="{7B2396F3-F4EA-F24F-A3DB-BE0B13B1C80A}"/>
              </a:ext>
            </a:extLst>
          </p:cNvPr>
          <p:cNvSpPr>
            <a:spLocks noGrp="1"/>
          </p:cNvSpPr>
          <p:nvPr userDrawn="1">
            <p:ph type="body" sz="quarter" idx="16"/>
          </p:nvPr>
        </p:nvSpPr>
        <p:spPr>
          <a:xfrm>
            <a:off x="685799" y="1463040"/>
            <a:ext cx="6340993"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6A589A66-D72B-0D4C-9444-66AC2CC23A26}"/>
              </a:ext>
            </a:extLst>
          </p:cNvPr>
          <p:cNvSpPr>
            <a:spLocks noGrp="1"/>
          </p:cNvSpPr>
          <p:nvPr userDrawn="1">
            <p:ph type="ftr" sz="quarter" idx="17"/>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1283812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CIRCLES + TEXT BLOCKS - 3 ">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5638800" y="1463682"/>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3" name="Picture Placeholder 2"/>
          <p:cNvSpPr>
            <a:spLocks noGrp="1"/>
          </p:cNvSpPr>
          <p:nvPr>
            <p:ph type="pic" sz="quarter" idx="12"/>
          </p:nvPr>
        </p:nvSpPr>
        <p:spPr>
          <a:xfrm>
            <a:off x="5638800" y="3124641"/>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4" name="Picture Placeholder 2"/>
          <p:cNvSpPr>
            <a:spLocks noGrp="1"/>
          </p:cNvSpPr>
          <p:nvPr>
            <p:ph type="pic" sz="quarter" idx="13"/>
          </p:nvPr>
        </p:nvSpPr>
        <p:spPr>
          <a:xfrm>
            <a:off x="5638800" y="4788260"/>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6" name="Title 5">
            <a:extLst>
              <a:ext uri="{FF2B5EF4-FFF2-40B4-BE49-F238E27FC236}">
                <a16:creationId xmlns:a16="http://schemas.microsoft.com/office/drawing/2014/main" xmlns="" id="{913CB4A5-4179-1D4C-B72B-9CCC46090C55}"/>
              </a:ext>
            </a:extLst>
          </p:cNvPr>
          <p:cNvSpPr>
            <a:spLocks noGrp="1"/>
          </p:cNvSpPr>
          <p:nvPr>
            <p:ph type="title"/>
          </p:nvPr>
        </p:nvSpPr>
        <p:spPr/>
        <p:txBody>
          <a:bodyPr/>
          <a:lstStyle/>
          <a:p>
            <a:r>
              <a:rPr lang="en-US" dirty="0"/>
              <a:t>Click to edit Master title style</a:t>
            </a:r>
          </a:p>
        </p:txBody>
      </p:sp>
      <p:sp>
        <p:nvSpPr>
          <p:cNvPr id="8" name="Slide Number Placeholder 7">
            <a:extLst>
              <a:ext uri="{FF2B5EF4-FFF2-40B4-BE49-F238E27FC236}">
                <a16:creationId xmlns:a16="http://schemas.microsoft.com/office/drawing/2014/main" xmlns="" id="{DFDEB9AC-3EA7-F543-A1E1-9C46B1D48BF0}"/>
              </a:ext>
            </a:extLst>
          </p:cNvPr>
          <p:cNvSpPr>
            <a:spLocks noGrp="1"/>
          </p:cNvSpPr>
          <p:nvPr>
            <p:ph type="sldNum" sz="quarter" idx="15"/>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3">
            <a:extLst>
              <a:ext uri="{FF2B5EF4-FFF2-40B4-BE49-F238E27FC236}">
                <a16:creationId xmlns:a16="http://schemas.microsoft.com/office/drawing/2014/main" xmlns="" id="{817F0B3F-D03E-5547-9D43-6CC633C0773A}"/>
              </a:ext>
            </a:extLst>
          </p:cNvPr>
          <p:cNvSpPr>
            <a:spLocks noGrp="1"/>
          </p:cNvSpPr>
          <p:nvPr>
            <p:ph type="body" sz="quarter" idx="16"/>
          </p:nvPr>
        </p:nvSpPr>
        <p:spPr>
          <a:xfrm>
            <a:off x="7128197" y="3119921"/>
            <a:ext cx="4694994"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0" name="Text Placeholder 3">
            <a:extLst>
              <a:ext uri="{FF2B5EF4-FFF2-40B4-BE49-F238E27FC236}">
                <a16:creationId xmlns:a16="http://schemas.microsoft.com/office/drawing/2014/main" xmlns="" id="{988A789E-6A21-A741-A73C-1A027B5E45FF}"/>
              </a:ext>
            </a:extLst>
          </p:cNvPr>
          <p:cNvSpPr>
            <a:spLocks noGrp="1"/>
          </p:cNvSpPr>
          <p:nvPr>
            <p:ph type="body" sz="quarter" idx="17"/>
          </p:nvPr>
        </p:nvSpPr>
        <p:spPr>
          <a:xfrm>
            <a:off x="7128197" y="1463040"/>
            <a:ext cx="4694994" cy="1216152"/>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1" name="Text Placeholder 3">
            <a:extLst>
              <a:ext uri="{FF2B5EF4-FFF2-40B4-BE49-F238E27FC236}">
                <a16:creationId xmlns:a16="http://schemas.microsoft.com/office/drawing/2014/main" xmlns="" id="{6396CA7F-67EC-4044-A142-E5C4663040AC}"/>
              </a:ext>
            </a:extLst>
          </p:cNvPr>
          <p:cNvSpPr>
            <a:spLocks noGrp="1"/>
          </p:cNvSpPr>
          <p:nvPr>
            <p:ph type="body" sz="quarter" idx="18"/>
          </p:nvPr>
        </p:nvSpPr>
        <p:spPr>
          <a:xfrm>
            <a:off x="7128198" y="4788260"/>
            <a:ext cx="4694993"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2" name="Text Placeholder 3">
            <a:extLst>
              <a:ext uri="{FF2B5EF4-FFF2-40B4-BE49-F238E27FC236}">
                <a16:creationId xmlns:a16="http://schemas.microsoft.com/office/drawing/2014/main" xmlns="" id="{92F96F51-D3AE-6149-A969-9630B1832CDE}"/>
              </a:ext>
            </a:extLst>
          </p:cNvPr>
          <p:cNvSpPr>
            <a:spLocks noGrp="1"/>
          </p:cNvSpPr>
          <p:nvPr>
            <p:ph type="body" sz="quarter" idx="19"/>
          </p:nvPr>
        </p:nvSpPr>
        <p:spPr>
          <a:xfrm>
            <a:off x="685800" y="1463040"/>
            <a:ext cx="4682801" cy="1216152"/>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3" name="Text Placeholder 3">
            <a:extLst>
              <a:ext uri="{FF2B5EF4-FFF2-40B4-BE49-F238E27FC236}">
                <a16:creationId xmlns:a16="http://schemas.microsoft.com/office/drawing/2014/main" xmlns="" id="{27A4432F-40C2-2642-86A3-45D48B507CC8}"/>
              </a:ext>
            </a:extLst>
          </p:cNvPr>
          <p:cNvSpPr>
            <a:spLocks noGrp="1"/>
          </p:cNvSpPr>
          <p:nvPr>
            <p:ph type="body" sz="quarter" idx="20"/>
          </p:nvPr>
        </p:nvSpPr>
        <p:spPr>
          <a:xfrm>
            <a:off x="688258" y="3119921"/>
            <a:ext cx="4682801"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4" name="Text Placeholder 3">
            <a:extLst>
              <a:ext uri="{FF2B5EF4-FFF2-40B4-BE49-F238E27FC236}">
                <a16:creationId xmlns:a16="http://schemas.microsoft.com/office/drawing/2014/main" xmlns="" id="{E9664E16-9452-3D4A-9E0B-44A0E3BC4522}"/>
              </a:ext>
            </a:extLst>
          </p:cNvPr>
          <p:cNvSpPr>
            <a:spLocks noGrp="1"/>
          </p:cNvSpPr>
          <p:nvPr>
            <p:ph type="body" sz="quarter" idx="21"/>
          </p:nvPr>
        </p:nvSpPr>
        <p:spPr>
          <a:xfrm>
            <a:off x="685801" y="4788260"/>
            <a:ext cx="4682800"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2" name="Footer Placeholder 1">
            <a:extLst>
              <a:ext uri="{FF2B5EF4-FFF2-40B4-BE49-F238E27FC236}">
                <a16:creationId xmlns:a16="http://schemas.microsoft.com/office/drawing/2014/main" xmlns="" id="{F644AE28-2AA3-8A4C-A27C-2F71D1E629E4}"/>
              </a:ext>
            </a:extLst>
          </p:cNvPr>
          <p:cNvSpPr>
            <a:spLocks noGrp="1"/>
          </p:cNvSpPr>
          <p:nvPr>
            <p:ph type="ftr" sz="quarter" idx="22"/>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11145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5519950" y="2095150"/>
            <a:ext cx="6303242" cy="2667701"/>
          </a:xfrm>
          <a:prstGeom prst="rect">
            <a:avLst/>
          </a:prstGeom>
        </p:spPr>
        <p:txBody>
          <a:bodyPr anchor="ctr"/>
          <a:lstStyle>
            <a:lvl1pPr marL="0" indent="0" algn="l">
              <a:lnSpc>
                <a:spcPct val="100000"/>
              </a:lnSpc>
              <a:buNone/>
              <a:defRPr sz="48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xmlns="" id="{2E8D6957-8385-BA41-AC67-96E9BF1EE284}"/>
              </a:ext>
            </a:extLst>
          </p:cNvPr>
          <p:cNvSpPr>
            <a:spLocks noGrp="1"/>
          </p:cNvSpPr>
          <p:nvPr>
            <p:ph type="body" sz="quarter" idx="13" hasCustomPrompt="1"/>
          </p:nvPr>
        </p:nvSpPr>
        <p:spPr>
          <a:xfrm>
            <a:off x="685799" y="2095150"/>
            <a:ext cx="4443983" cy="2667701"/>
          </a:xfrm>
        </p:spPr>
        <p:txBody>
          <a:bodyPr anchor="ctr"/>
          <a:lstStyle>
            <a:lvl1pPr algn="ctr">
              <a:defRPr sz="11000" b="1">
                <a:solidFill>
                  <a:schemeClr val="tx1"/>
                </a:solidFill>
                <a:latin typeface="+mj-lt"/>
              </a:defRPr>
            </a:lvl1pPr>
          </a:lstStyle>
          <a:p>
            <a:pPr lvl="0"/>
            <a:r>
              <a:rPr lang="en-US" dirty="0"/>
              <a:t>00%</a:t>
            </a:r>
          </a:p>
        </p:txBody>
      </p:sp>
      <p:sp>
        <p:nvSpPr>
          <p:cNvPr id="9" name="Rectangle 8">
            <a:extLst>
              <a:ext uri="{FF2B5EF4-FFF2-40B4-BE49-F238E27FC236}">
                <a16:creationId xmlns:a16="http://schemas.microsoft.com/office/drawing/2014/main" xmlns="" id="{1AE2CCC3-F479-E842-AE3C-887D18A9310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xmlns="" id="{B06628BD-DF26-894A-8C0F-D0132CE6573B}"/>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9765189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CIRCLES - 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05600" y="1652016"/>
            <a:ext cx="3657600" cy="3657600"/>
          </a:xfrm>
          <a:prstGeom prst="ellipse">
            <a:avLst/>
          </a:prstGeom>
          <a:solidFill>
            <a:schemeClr val="bg1"/>
          </a:solidFill>
          <a:effectLst/>
        </p:spPr>
        <p:txBody>
          <a:bodyPr/>
          <a:lstStyle>
            <a:lvl1pPr>
              <a:defRPr sz="1333"/>
            </a:lvl1pPr>
          </a:lstStyle>
          <a:p>
            <a:endParaRPr lang="uk-UA"/>
          </a:p>
        </p:txBody>
      </p:sp>
      <p:sp>
        <p:nvSpPr>
          <p:cNvPr id="18" name="Picture Placeholder 5"/>
          <p:cNvSpPr>
            <a:spLocks noGrp="1"/>
          </p:cNvSpPr>
          <p:nvPr>
            <p:ph type="pic" sz="quarter" idx="12"/>
          </p:nvPr>
        </p:nvSpPr>
        <p:spPr>
          <a:xfrm>
            <a:off x="1828800" y="1652016"/>
            <a:ext cx="3657600" cy="36576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xmlns="" id="{BBFED9F1-9987-2A44-A96F-67EECAA1B4D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21C3D29E-751E-8845-965E-AB5C5F427634}"/>
              </a:ext>
            </a:extLst>
          </p:cNvPr>
          <p:cNvSpPr>
            <a:spLocks noGrp="1"/>
          </p:cNvSpPr>
          <p:nvPr>
            <p:ph type="sldNum" sz="quarter" idx="14"/>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C348C76C-BCF5-C04A-B3E5-42AB6109ED79}"/>
              </a:ext>
            </a:extLst>
          </p:cNvPr>
          <p:cNvSpPr>
            <a:spLocks noGrp="1"/>
          </p:cNvSpPr>
          <p:nvPr>
            <p:ph type="ftr" sz="quarter" idx="15"/>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1770959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CIRCLES + TEXT BLOCKS - 3 (V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700171" y="1463040"/>
            <a:ext cx="3048000" cy="3048000"/>
          </a:xfrm>
          <a:prstGeom prst="ellipse">
            <a:avLst/>
          </a:prstGeom>
          <a:solidFill>
            <a:schemeClr val="bg1"/>
          </a:solidFill>
          <a:effectLst/>
        </p:spPr>
        <p:txBody>
          <a:bodyPr/>
          <a:lstStyle>
            <a:lvl1pPr>
              <a:defRPr sz="1333"/>
            </a:lvl1pPr>
          </a:lstStyle>
          <a:p>
            <a:endParaRPr lang="uk-UA"/>
          </a:p>
        </p:txBody>
      </p:sp>
      <p:sp>
        <p:nvSpPr>
          <p:cNvPr id="19" name="Picture Placeholder 5"/>
          <p:cNvSpPr>
            <a:spLocks noGrp="1"/>
          </p:cNvSpPr>
          <p:nvPr>
            <p:ph type="pic" sz="quarter" idx="12"/>
          </p:nvPr>
        </p:nvSpPr>
        <p:spPr>
          <a:xfrm>
            <a:off x="4730496" y="1463040"/>
            <a:ext cx="3048000" cy="3048000"/>
          </a:xfrm>
          <a:prstGeom prst="ellipse">
            <a:avLst/>
          </a:prstGeom>
          <a:solidFill>
            <a:schemeClr val="bg1"/>
          </a:solidFill>
          <a:effectLst/>
        </p:spPr>
        <p:txBody>
          <a:bodyPr/>
          <a:lstStyle>
            <a:lvl1pPr>
              <a:defRPr sz="1333"/>
            </a:lvl1pPr>
          </a:lstStyle>
          <a:p>
            <a:endParaRPr lang="uk-UA"/>
          </a:p>
        </p:txBody>
      </p:sp>
      <p:sp>
        <p:nvSpPr>
          <p:cNvPr id="20" name="Picture Placeholder 5"/>
          <p:cNvSpPr>
            <a:spLocks noGrp="1"/>
          </p:cNvSpPr>
          <p:nvPr>
            <p:ph type="pic" sz="quarter" idx="13"/>
          </p:nvPr>
        </p:nvSpPr>
        <p:spPr>
          <a:xfrm>
            <a:off x="8789563" y="1463040"/>
            <a:ext cx="3048000" cy="30480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xmlns="" id="{E9981B27-F90B-E04C-A0D8-5455236E0E2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E5FB9570-C392-AE4D-9560-84C8F7CAD37A}"/>
              </a:ext>
            </a:extLst>
          </p:cNvPr>
          <p:cNvSpPr>
            <a:spLocks noGrp="1"/>
          </p:cNvSpPr>
          <p:nvPr>
            <p:ph type="sldNum" sz="quarter" idx="15"/>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27">
            <a:extLst>
              <a:ext uri="{FF2B5EF4-FFF2-40B4-BE49-F238E27FC236}">
                <a16:creationId xmlns:a16="http://schemas.microsoft.com/office/drawing/2014/main" xmlns="" id="{4AC7B90C-F2F7-224D-8F8B-96465EE6CFE1}"/>
              </a:ext>
            </a:extLst>
          </p:cNvPr>
          <p:cNvSpPr>
            <a:spLocks noGrp="1"/>
          </p:cNvSpPr>
          <p:nvPr>
            <p:ph type="body" sz="quarter" idx="16" hasCustomPrompt="1"/>
          </p:nvPr>
        </p:nvSpPr>
        <p:spPr>
          <a:xfrm>
            <a:off x="687404"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9" name="Text Placeholder 27">
            <a:extLst>
              <a:ext uri="{FF2B5EF4-FFF2-40B4-BE49-F238E27FC236}">
                <a16:creationId xmlns:a16="http://schemas.microsoft.com/office/drawing/2014/main" xmlns="" id="{ACB1FB31-F480-3642-8BED-42BAB9C029C7}"/>
              </a:ext>
            </a:extLst>
          </p:cNvPr>
          <p:cNvSpPr>
            <a:spLocks noGrp="1"/>
          </p:cNvSpPr>
          <p:nvPr>
            <p:ph type="body" sz="quarter" idx="17" hasCustomPrompt="1"/>
          </p:nvPr>
        </p:nvSpPr>
        <p:spPr>
          <a:xfrm>
            <a:off x="4731298"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10" name="Text Placeholder 27">
            <a:extLst>
              <a:ext uri="{FF2B5EF4-FFF2-40B4-BE49-F238E27FC236}">
                <a16:creationId xmlns:a16="http://schemas.microsoft.com/office/drawing/2014/main" xmlns="" id="{952394A2-7320-3C42-8CB8-E1041A73AE74}"/>
              </a:ext>
            </a:extLst>
          </p:cNvPr>
          <p:cNvSpPr>
            <a:spLocks noGrp="1"/>
          </p:cNvSpPr>
          <p:nvPr>
            <p:ph type="body" sz="quarter" idx="18" hasCustomPrompt="1"/>
          </p:nvPr>
        </p:nvSpPr>
        <p:spPr>
          <a:xfrm>
            <a:off x="8775192"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2" name="Footer Placeholder 1">
            <a:extLst>
              <a:ext uri="{FF2B5EF4-FFF2-40B4-BE49-F238E27FC236}">
                <a16:creationId xmlns:a16="http://schemas.microsoft.com/office/drawing/2014/main" xmlns="" id="{1EE8DD3C-1AC7-AB4D-8BDE-435AE2834D54}"/>
              </a:ext>
            </a:extLst>
          </p:cNvPr>
          <p:cNvSpPr>
            <a:spLocks noGrp="1"/>
          </p:cNvSpPr>
          <p:nvPr>
            <p:ph type="ftr" sz="quarter" idx="19"/>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2164748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CIRCLES - 8">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1524000" y="1600200"/>
            <a:ext cx="1828800" cy="1828800"/>
          </a:xfrm>
          <a:prstGeom prst="ellipse">
            <a:avLst/>
          </a:prstGeom>
          <a:solidFill>
            <a:schemeClr val="bg1"/>
          </a:solidFill>
          <a:effectLst/>
        </p:spPr>
        <p:txBody>
          <a:bodyPr/>
          <a:lstStyle>
            <a:lvl1pPr>
              <a:defRPr sz="1333"/>
            </a:lvl1pPr>
          </a:lstStyle>
          <a:p>
            <a:endParaRPr lang="uk-UA"/>
          </a:p>
        </p:txBody>
      </p:sp>
      <p:sp>
        <p:nvSpPr>
          <p:cNvPr id="21" name="Picture Placeholder 5"/>
          <p:cNvSpPr>
            <a:spLocks noGrp="1"/>
          </p:cNvSpPr>
          <p:nvPr>
            <p:ph type="pic" sz="quarter" idx="12"/>
          </p:nvPr>
        </p:nvSpPr>
        <p:spPr>
          <a:xfrm>
            <a:off x="3962400" y="1600200"/>
            <a:ext cx="1828800" cy="1828800"/>
          </a:xfrm>
          <a:prstGeom prst="ellipse">
            <a:avLst/>
          </a:prstGeom>
          <a:solidFill>
            <a:schemeClr val="bg1"/>
          </a:solidFill>
          <a:effectLst/>
        </p:spPr>
        <p:txBody>
          <a:bodyPr/>
          <a:lstStyle>
            <a:lvl1pPr>
              <a:defRPr sz="1333"/>
            </a:lvl1pPr>
          </a:lstStyle>
          <a:p>
            <a:endParaRPr lang="uk-UA"/>
          </a:p>
        </p:txBody>
      </p:sp>
      <p:sp>
        <p:nvSpPr>
          <p:cNvPr id="22" name="Picture Placeholder 5"/>
          <p:cNvSpPr>
            <a:spLocks noGrp="1"/>
          </p:cNvSpPr>
          <p:nvPr>
            <p:ph type="pic" sz="quarter" idx="13"/>
          </p:nvPr>
        </p:nvSpPr>
        <p:spPr>
          <a:xfrm>
            <a:off x="6400800" y="1600200"/>
            <a:ext cx="1828800" cy="1828800"/>
          </a:xfrm>
          <a:prstGeom prst="ellipse">
            <a:avLst/>
          </a:prstGeom>
          <a:solidFill>
            <a:schemeClr val="bg1"/>
          </a:solidFill>
          <a:effectLst/>
        </p:spPr>
        <p:txBody>
          <a:bodyPr/>
          <a:lstStyle>
            <a:lvl1pPr>
              <a:defRPr sz="1333"/>
            </a:lvl1pPr>
          </a:lstStyle>
          <a:p>
            <a:endParaRPr lang="uk-UA"/>
          </a:p>
        </p:txBody>
      </p:sp>
      <p:sp>
        <p:nvSpPr>
          <p:cNvPr id="23" name="Picture Placeholder 5"/>
          <p:cNvSpPr>
            <a:spLocks noGrp="1"/>
          </p:cNvSpPr>
          <p:nvPr>
            <p:ph type="pic" sz="quarter" idx="14"/>
          </p:nvPr>
        </p:nvSpPr>
        <p:spPr>
          <a:xfrm>
            <a:off x="8839200" y="1600200"/>
            <a:ext cx="1828800" cy="1828800"/>
          </a:xfrm>
          <a:prstGeom prst="ellipse">
            <a:avLst/>
          </a:prstGeom>
          <a:solidFill>
            <a:schemeClr val="bg1"/>
          </a:solidFill>
          <a:effectLst/>
        </p:spPr>
        <p:txBody>
          <a:bodyPr/>
          <a:lstStyle>
            <a:lvl1pPr>
              <a:defRPr sz="1333"/>
            </a:lvl1pPr>
          </a:lstStyle>
          <a:p>
            <a:endParaRPr lang="uk-UA"/>
          </a:p>
        </p:txBody>
      </p:sp>
      <p:sp>
        <p:nvSpPr>
          <p:cNvPr id="24" name="Picture Placeholder 5"/>
          <p:cNvSpPr>
            <a:spLocks noGrp="1"/>
          </p:cNvSpPr>
          <p:nvPr>
            <p:ph type="pic" sz="quarter" idx="15"/>
          </p:nvPr>
        </p:nvSpPr>
        <p:spPr>
          <a:xfrm>
            <a:off x="1524000" y="3733800"/>
            <a:ext cx="1828800" cy="1828800"/>
          </a:xfrm>
          <a:prstGeom prst="ellipse">
            <a:avLst/>
          </a:prstGeom>
          <a:solidFill>
            <a:schemeClr val="bg1"/>
          </a:solidFill>
          <a:effectLst/>
        </p:spPr>
        <p:txBody>
          <a:bodyPr/>
          <a:lstStyle>
            <a:lvl1pPr>
              <a:defRPr sz="1333"/>
            </a:lvl1pPr>
          </a:lstStyle>
          <a:p>
            <a:endParaRPr lang="uk-UA"/>
          </a:p>
        </p:txBody>
      </p:sp>
      <p:sp>
        <p:nvSpPr>
          <p:cNvPr id="25" name="Picture Placeholder 5"/>
          <p:cNvSpPr>
            <a:spLocks noGrp="1"/>
          </p:cNvSpPr>
          <p:nvPr>
            <p:ph type="pic" sz="quarter" idx="16"/>
          </p:nvPr>
        </p:nvSpPr>
        <p:spPr>
          <a:xfrm>
            <a:off x="3962400" y="3733800"/>
            <a:ext cx="1828800" cy="1828800"/>
          </a:xfrm>
          <a:prstGeom prst="ellipse">
            <a:avLst/>
          </a:prstGeom>
          <a:solidFill>
            <a:schemeClr val="bg1"/>
          </a:solidFill>
          <a:effectLst/>
        </p:spPr>
        <p:txBody>
          <a:bodyPr/>
          <a:lstStyle>
            <a:lvl1pPr>
              <a:defRPr sz="1333"/>
            </a:lvl1pPr>
          </a:lstStyle>
          <a:p>
            <a:endParaRPr lang="uk-UA"/>
          </a:p>
        </p:txBody>
      </p:sp>
      <p:sp>
        <p:nvSpPr>
          <p:cNvPr id="26" name="Picture Placeholder 5"/>
          <p:cNvSpPr>
            <a:spLocks noGrp="1"/>
          </p:cNvSpPr>
          <p:nvPr>
            <p:ph type="pic" sz="quarter" idx="17"/>
          </p:nvPr>
        </p:nvSpPr>
        <p:spPr>
          <a:xfrm>
            <a:off x="6400800" y="3733800"/>
            <a:ext cx="1828800" cy="1828800"/>
          </a:xfrm>
          <a:prstGeom prst="ellipse">
            <a:avLst/>
          </a:prstGeom>
          <a:solidFill>
            <a:schemeClr val="bg1"/>
          </a:solidFill>
          <a:effectLst/>
        </p:spPr>
        <p:txBody>
          <a:bodyPr/>
          <a:lstStyle>
            <a:lvl1pPr>
              <a:defRPr sz="1333"/>
            </a:lvl1pPr>
          </a:lstStyle>
          <a:p>
            <a:endParaRPr lang="uk-UA"/>
          </a:p>
        </p:txBody>
      </p:sp>
      <p:sp>
        <p:nvSpPr>
          <p:cNvPr id="27" name="Picture Placeholder 5"/>
          <p:cNvSpPr>
            <a:spLocks noGrp="1"/>
          </p:cNvSpPr>
          <p:nvPr>
            <p:ph type="pic" sz="quarter" idx="18"/>
          </p:nvPr>
        </p:nvSpPr>
        <p:spPr>
          <a:xfrm>
            <a:off x="8839200" y="3733800"/>
            <a:ext cx="1828800" cy="18288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xmlns="" id="{4D7686A5-F2BD-2045-A9BE-8FA57BB6F0C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9199D3F5-F2E2-664C-B84E-66A270B22E5E}"/>
              </a:ext>
            </a:extLst>
          </p:cNvPr>
          <p:cNvSpPr>
            <a:spLocks noGrp="1"/>
          </p:cNvSpPr>
          <p:nvPr>
            <p:ph type="sldNum" sz="quarter" idx="20"/>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E1B09B73-ECE3-6F42-B504-D2376B3D7D29}"/>
              </a:ext>
            </a:extLst>
          </p:cNvPr>
          <p:cNvSpPr>
            <a:spLocks noGrp="1"/>
          </p:cNvSpPr>
          <p:nvPr>
            <p:ph type="ftr" sz="quarter" idx="21"/>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620899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CIRCLES + TEXT BOX - 9">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9383" y="1905000"/>
            <a:ext cx="1219200" cy="1219200"/>
          </a:xfrm>
          <a:prstGeom prst="ellipse">
            <a:avLst/>
          </a:prstGeom>
          <a:solidFill>
            <a:schemeClr val="bg1"/>
          </a:solidFill>
        </p:spPr>
        <p:txBody>
          <a:bodyPr/>
          <a:lstStyle>
            <a:lvl1pPr>
              <a:defRPr sz="1333"/>
            </a:lvl1pPr>
          </a:lstStyle>
          <a:p>
            <a:endParaRPr lang="uk-UA" dirty="0"/>
          </a:p>
        </p:txBody>
      </p:sp>
      <p:sp>
        <p:nvSpPr>
          <p:cNvPr id="18" name="Picture Placeholder 5"/>
          <p:cNvSpPr>
            <a:spLocks noGrp="1"/>
          </p:cNvSpPr>
          <p:nvPr>
            <p:ph type="pic" sz="quarter" idx="12"/>
          </p:nvPr>
        </p:nvSpPr>
        <p:spPr>
          <a:xfrm>
            <a:off x="679383" y="3124200"/>
            <a:ext cx="1219200" cy="1219200"/>
          </a:xfrm>
          <a:prstGeom prst="ellipse">
            <a:avLst/>
          </a:prstGeom>
          <a:solidFill>
            <a:schemeClr val="bg1"/>
          </a:solidFill>
        </p:spPr>
        <p:txBody>
          <a:bodyPr/>
          <a:lstStyle>
            <a:lvl1pPr>
              <a:defRPr sz="1333"/>
            </a:lvl1pPr>
          </a:lstStyle>
          <a:p>
            <a:endParaRPr lang="uk-UA"/>
          </a:p>
        </p:txBody>
      </p:sp>
      <p:sp>
        <p:nvSpPr>
          <p:cNvPr id="19" name="Picture Placeholder 5"/>
          <p:cNvSpPr>
            <a:spLocks noGrp="1"/>
          </p:cNvSpPr>
          <p:nvPr>
            <p:ph type="pic" sz="quarter" idx="13"/>
          </p:nvPr>
        </p:nvSpPr>
        <p:spPr>
          <a:xfrm>
            <a:off x="679383" y="4343400"/>
            <a:ext cx="1219200" cy="1219200"/>
          </a:xfrm>
          <a:prstGeom prst="ellipse">
            <a:avLst/>
          </a:prstGeom>
          <a:solidFill>
            <a:schemeClr val="bg1"/>
          </a:solidFill>
        </p:spPr>
        <p:txBody>
          <a:bodyPr/>
          <a:lstStyle>
            <a:lvl1pPr>
              <a:defRPr sz="1333"/>
            </a:lvl1pPr>
          </a:lstStyle>
          <a:p>
            <a:endParaRPr lang="uk-UA"/>
          </a:p>
        </p:txBody>
      </p:sp>
      <p:sp>
        <p:nvSpPr>
          <p:cNvPr id="20" name="Picture Placeholder 5"/>
          <p:cNvSpPr>
            <a:spLocks noGrp="1"/>
          </p:cNvSpPr>
          <p:nvPr>
            <p:ph type="pic" sz="quarter" idx="14"/>
          </p:nvPr>
        </p:nvSpPr>
        <p:spPr>
          <a:xfrm>
            <a:off x="1898583" y="1905000"/>
            <a:ext cx="1219200" cy="1219200"/>
          </a:xfrm>
          <a:prstGeom prst="ellipse">
            <a:avLst/>
          </a:prstGeom>
          <a:solidFill>
            <a:schemeClr val="bg1"/>
          </a:solidFill>
        </p:spPr>
        <p:txBody>
          <a:bodyPr/>
          <a:lstStyle>
            <a:lvl1pPr>
              <a:defRPr sz="1333"/>
            </a:lvl1pPr>
          </a:lstStyle>
          <a:p>
            <a:endParaRPr lang="uk-UA"/>
          </a:p>
        </p:txBody>
      </p:sp>
      <p:sp>
        <p:nvSpPr>
          <p:cNvPr id="21" name="Picture Placeholder 5"/>
          <p:cNvSpPr>
            <a:spLocks noGrp="1"/>
          </p:cNvSpPr>
          <p:nvPr>
            <p:ph type="pic" sz="quarter" idx="16"/>
          </p:nvPr>
        </p:nvSpPr>
        <p:spPr>
          <a:xfrm>
            <a:off x="1898583" y="4343400"/>
            <a:ext cx="1219200" cy="1219200"/>
          </a:xfrm>
          <a:prstGeom prst="ellipse">
            <a:avLst/>
          </a:prstGeom>
          <a:solidFill>
            <a:schemeClr val="bg1"/>
          </a:solidFill>
        </p:spPr>
        <p:txBody>
          <a:bodyPr/>
          <a:lstStyle>
            <a:lvl1pPr>
              <a:defRPr sz="1333"/>
            </a:lvl1pPr>
          </a:lstStyle>
          <a:p>
            <a:endParaRPr lang="uk-UA"/>
          </a:p>
        </p:txBody>
      </p:sp>
      <p:sp>
        <p:nvSpPr>
          <p:cNvPr id="22" name="Picture Placeholder 5"/>
          <p:cNvSpPr>
            <a:spLocks noGrp="1"/>
          </p:cNvSpPr>
          <p:nvPr>
            <p:ph type="pic" sz="quarter" idx="17"/>
          </p:nvPr>
        </p:nvSpPr>
        <p:spPr>
          <a:xfrm>
            <a:off x="3117783" y="1905000"/>
            <a:ext cx="1219200" cy="1219200"/>
          </a:xfrm>
          <a:prstGeom prst="ellipse">
            <a:avLst/>
          </a:prstGeom>
          <a:solidFill>
            <a:schemeClr val="bg1"/>
          </a:solidFill>
        </p:spPr>
        <p:txBody>
          <a:bodyPr/>
          <a:lstStyle>
            <a:lvl1pPr>
              <a:defRPr sz="1333"/>
            </a:lvl1pPr>
          </a:lstStyle>
          <a:p>
            <a:endParaRPr lang="uk-UA"/>
          </a:p>
        </p:txBody>
      </p:sp>
      <p:sp>
        <p:nvSpPr>
          <p:cNvPr id="23" name="Picture Placeholder 5"/>
          <p:cNvSpPr>
            <a:spLocks noGrp="1"/>
          </p:cNvSpPr>
          <p:nvPr>
            <p:ph type="pic" sz="quarter" idx="18"/>
          </p:nvPr>
        </p:nvSpPr>
        <p:spPr>
          <a:xfrm>
            <a:off x="3117783" y="3124200"/>
            <a:ext cx="1219200" cy="1219200"/>
          </a:xfrm>
          <a:prstGeom prst="ellipse">
            <a:avLst/>
          </a:prstGeom>
          <a:solidFill>
            <a:schemeClr val="bg1"/>
          </a:solidFill>
        </p:spPr>
        <p:txBody>
          <a:bodyPr/>
          <a:lstStyle>
            <a:lvl1pPr>
              <a:defRPr sz="1333"/>
            </a:lvl1pPr>
          </a:lstStyle>
          <a:p>
            <a:endParaRPr lang="uk-UA"/>
          </a:p>
        </p:txBody>
      </p:sp>
      <p:sp>
        <p:nvSpPr>
          <p:cNvPr id="24" name="Picture Placeholder 5"/>
          <p:cNvSpPr>
            <a:spLocks noGrp="1"/>
          </p:cNvSpPr>
          <p:nvPr>
            <p:ph type="pic" sz="quarter" idx="19"/>
          </p:nvPr>
        </p:nvSpPr>
        <p:spPr>
          <a:xfrm>
            <a:off x="3117783" y="4343400"/>
            <a:ext cx="1219200" cy="1219200"/>
          </a:xfrm>
          <a:prstGeom prst="ellipse">
            <a:avLst/>
          </a:prstGeom>
          <a:solidFill>
            <a:schemeClr val="bg1"/>
          </a:solidFill>
        </p:spPr>
        <p:txBody>
          <a:bodyPr/>
          <a:lstStyle>
            <a:lvl1pPr>
              <a:defRPr sz="1333"/>
            </a:lvl1pPr>
          </a:lstStyle>
          <a:p>
            <a:endParaRPr lang="uk-UA"/>
          </a:p>
        </p:txBody>
      </p:sp>
      <p:sp>
        <p:nvSpPr>
          <p:cNvPr id="25" name="Picture Placeholder 5"/>
          <p:cNvSpPr>
            <a:spLocks noGrp="1"/>
          </p:cNvSpPr>
          <p:nvPr>
            <p:ph type="pic" sz="quarter" idx="20"/>
          </p:nvPr>
        </p:nvSpPr>
        <p:spPr>
          <a:xfrm>
            <a:off x="1898583" y="3124200"/>
            <a:ext cx="1219200" cy="1219200"/>
          </a:xfrm>
          <a:prstGeom prst="ellipse">
            <a:avLst/>
          </a:prstGeom>
          <a:solidFill>
            <a:schemeClr val="bg1"/>
          </a:solidFill>
        </p:spPr>
        <p:txBody>
          <a:bodyPr/>
          <a:lstStyle>
            <a:lvl1pPr>
              <a:defRPr sz="1333"/>
            </a:lvl1pPr>
          </a:lstStyle>
          <a:p>
            <a:endParaRPr lang="uk-UA"/>
          </a:p>
        </p:txBody>
      </p:sp>
      <p:sp>
        <p:nvSpPr>
          <p:cNvPr id="4" name="Title 3">
            <a:extLst>
              <a:ext uri="{FF2B5EF4-FFF2-40B4-BE49-F238E27FC236}">
                <a16:creationId xmlns:a16="http://schemas.microsoft.com/office/drawing/2014/main" xmlns="" id="{A3ECD5C0-F748-504B-BD42-4F746516E19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xmlns="" id="{BC61B8E9-E13A-FA4E-9DFE-D5232F5FBAD2}"/>
              </a:ext>
            </a:extLst>
          </p:cNvPr>
          <p:cNvSpPr>
            <a:spLocks noGrp="1"/>
          </p:cNvSpPr>
          <p:nvPr>
            <p:ph type="sldNum" sz="quarter" idx="22"/>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4" name="Text Placeholder 9">
            <a:extLst>
              <a:ext uri="{FF2B5EF4-FFF2-40B4-BE49-F238E27FC236}">
                <a16:creationId xmlns:a16="http://schemas.microsoft.com/office/drawing/2014/main" xmlns="" id="{6816889D-9B60-DA4B-8730-CFCFF9236FBB}"/>
              </a:ext>
            </a:extLst>
          </p:cNvPr>
          <p:cNvSpPr>
            <a:spLocks noGrp="1"/>
          </p:cNvSpPr>
          <p:nvPr>
            <p:ph type="body" sz="quarter" idx="23"/>
          </p:nvPr>
        </p:nvSpPr>
        <p:spPr>
          <a:xfrm>
            <a:off x="4876800" y="1904999"/>
            <a:ext cx="6946392" cy="3657601"/>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46476259-D7EA-B94C-895C-00E29BA18394}"/>
              </a:ext>
            </a:extLst>
          </p:cNvPr>
          <p:cNvSpPr>
            <a:spLocks noGrp="1"/>
          </p:cNvSpPr>
          <p:nvPr>
            <p:ph type="ftr" sz="quarter" idx="24"/>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837015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79123-28D6-CB4C-865C-7288C3612AEF}"/>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xmlns="" id="{662E3DB4-BF72-844C-A069-3654624CEA55}"/>
              </a:ext>
            </a:extLst>
          </p:cNvPr>
          <p:cNvSpPr>
            <a:spLocks noGrp="1"/>
          </p:cNvSpPr>
          <p:nvPr>
            <p:ph type="sldNum" sz="quarter" idx="10"/>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282DD59E-87BB-E14E-B299-94A679CFEAB0}"/>
              </a:ext>
            </a:extLst>
          </p:cNvPr>
          <p:cNvSpPr>
            <a:spLocks noGrp="1"/>
          </p:cNvSpPr>
          <p:nvPr>
            <p:ph type="ftr" sz="quarter" idx="11"/>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27826803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xmlns="" id="{3DC9DF9D-019F-E74A-B51A-0D58A0C90A5F}"/>
              </a:ext>
            </a:extLst>
          </p:cNvPr>
          <p:cNvSpPr>
            <a:spLocks noGrp="1"/>
          </p:cNvSpPr>
          <p:nvPr>
            <p:ph type="body" sz="quarter" idx="12"/>
          </p:nvPr>
        </p:nvSpPr>
        <p:spPr>
          <a:xfrm>
            <a:off x="914399" y="914399"/>
            <a:ext cx="5500687" cy="5029199"/>
          </a:xfrm>
        </p:spPr>
        <p:txBody>
          <a:bodyPr anchor="ctr"/>
          <a:lstStyle>
            <a:lvl1pPr>
              <a:buClr>
                <a:schemeClr val="accent1"/>
              </a:buClr>
              <a:defRPr sz="5400">
                <a:solidFill>
                  <a:schemeClr val="tx1"/>
                </a:solidFill>
              </a:defRPr>
            </a:lvl1pPr>
            <a:lvl2pPr>
              <a:buClr>
                <a:schemeClr val="accent1"/>
              </a:buClr>
              <a:defRPr>
                <a:solidFill>
                  <a:schemeClr val="tx1"/>
                </a:solidFill>
              </a:defRPr>
            </a:lvl2pPr>
            <a:lvl3pPr>
              <a:buClr>
                <a:schemeClr val="accent1"/>
              </a:buClr>
              <a:defRPr sz="1900">
                <a:solidFill>
                  <a:schemeClr val="tx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999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 DARK GREEN">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3" name="Text Placeholder 2">
            <a:extLst>
              <a:ext uri="{FF2B5EF4-FFF2-40B4-BE49-F238E27FC236}">
                <a16:creationId xmlns:a16="http://schemas.microsoft.com/office/drawing/2014/main" xmlns="" id="{A5E78237-B014-BD4A-A02F-3A0EB5D086D4}"/>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00213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 TEAL">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xmlns="" id="{DB7688BB-4443-5E41-9DFA-2422B66E6927}"/>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89554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 NAVY">
    <p:bg>
      <p:bgPr>
        <a:solidFill>
          <a:schemeClr val="tx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xmlns="" id="{81E3D97C-1B99-EF47-BD3F-C96D6FBFD8A6}"/>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4862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 PLUM">
    <p:bg>
      <p:bgPr>
        <a:solidFill>
          <a:schemeClr val="accent6"/>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xmlns=""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4212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4B382-E267-5E42-A102-AA4C01C925CF}"/>
              </a:ext>
            </a:extLst>
          </p:cNvPr>
          <p:cNvSpPr>
            <a:spLocks noGrp="1"/>
          </p:cNvSpPr>
          <p:nvPr>
            <p:ph type="title"/>
          </p:nvPr>
        </p:nvSpPr>
        <p:spPr>
          <a:xfrm>
            <a:off x="2916958" y="365760"/>
            <a:ext cx="890928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63EC5CE7-5CC2-8641-95FC-A8C1863D999D}"/>
              </a:ext>
            </a:extLst>
          </p:cNvPr>
          <p:cNvSpPr>
            <a:spLocks noGrp="1"/>
          </p:cNvSpPr>
          <p:nvPr>
            <p:ph type="body" sz="quarter" idx="13"/>
          </p:nvPr>
        </p:nvSpPr>
        <p:spPr>
          <a:xfrm>
            <a:off x="2916958" y="1463040"/>
            <a:ext cx="8906233" cy="4572000"/>
          </a:xfrm>
        </p:spPr>
        <p:txBody>
          <a:bodyPr/>
          <a:lstStyle>
            <a:lvl1pPr marL="304815" indent="-304815">
              <a:lnSpc>
                <a:spcPct val="150000"/>
              </a:lnSpc>
              <a:buClr>
                <a:schemeClr val="tx1"/>
              </a:buClr>
              <a:buFont typeface="+mj-lt"/>
              <a:buAutoNum type="arabicPeriod"/>
              <a:defRPr>
                <a:latin typeface="+mj-lt"/>
              </a:defRPr>
            </a:lvl1pPr>
            <a:lvl2pPr marL="487704" indent="-182889">
              <a:defRPr sz="1900"/>
            </a:lvl2pPr>
            <a:lvl3pPr marL="670594">
              <a:defRPr/>
            </a:lvl3pPr>
            <a:lvl4pPr marL="853483">
              <a:defRPr/>
            </a:lvl4pPr>
            <a:lvl5pPr marL="1036372">
              <a:defRPr/>
            </a:lvl5pPr>
            <a:lvl6pPr marL="1219261">
              <a:defRPr/>
            </a:lvl6pPr>
            <a:lvl7pPr marL="1402150">
              <a:defRPr/>
            </a:lvl7pPr>
            <a:lvl8pPr marL="1585039">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pic>
        <p:nvPicPr>
          <p:cNvPr id="8" name="Picture 7">
            <a:extLst>
              <a:ext uri="{FF2B5EF4-FFF2-40B4-BE49-F238E27FC236}">
                <a16:creationId xmlns:a16="http://schemas.microsoft.com/office/drawing/2014/main" xmlns="" id="{73B690B0-2F29-F64C-A0CB-7E231F32B2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89"/>
            <a:ext cx="1446306" cy="281021"/>
          </a:xfrm>
          <a:prstGeom prst="rect">
            <a:avLst/>
          </a:prstGeom>
        </p:spPr>
      </p:pic>
    </p:spTree>
    <p:extLst>
      <p:ext uri="{BB962C8B-B14F-4D97-AF65-F5344CB8AC3E}">
        <p14:creationId xmlns:p14="http://schemas.microsoft.com/office/powerpoint/2010/main" val="4279958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 EGGPLANT">
    <p:bg>
      <p:bgPr>
        <a:solidFill>
          <a:schemeClr val="accent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endParaRPr lang="en-US"/>
          </a:p>
        </p:txBody>
      </p:sp>
      <p:sp>
        <p:nvSpPr>
          <p:cNvPr id="5" name="Text Placeholder 2">
            <a:extLst>
              <a:ext uri="{FF2B5EF4-FFF2-40B4-BE49-F238E27FC236}">
                <a16:creationId xmlns:a16="http://schemas.microsoft.com/office/drawing/2014/main" xmlns="" id="{BE0F1A31-A045-2648-AEDB-ADE32EC4C2AD}"/>
              </a:ext>
            </a:extLst>
          </p:cNvPr>
          <p:cNvSpPr>
            <a:spLocks noGrp="1"/>
          </p:cNvSpPr>
          <p:nvPr>
            <p:ph type="body" sz="quarter" idx="12"/>
          </p:nvPr>
        </p:nvSpPr>
        <p:spPr>
          <a:xfrm>
            <a:off x="914400" y="914400"/>
            <a:ext cx="5504688" cy="5029200"/>
          </a:xfrm>
        </p:spPr>
        <p:txBody>
          <a:bodyPr anchor="ct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397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 WHITE (V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xmlns="" id="{44CE8B03-2855-0A45-BC98-F8C190206620}"/>
              </a:ext>
            </a:extLst>
          </p:cNvPr>
          <p:cNvSpPr>
            <a:spLocks noGrp="1"/>
          </p:cNvSpPr>
          <p:nvPr>
            <p:ph type="body" sz="quarter" idx="13"/>
          </p:nvPr>
        </p:nvSpPr>
        <p:spPr>
          <a:xfrm>
            <a:off x="7760595" y="609600"/>
            <a:ext cx="3998111" cy="4597400"/>
          </a:xfrm>
        </p:spPr>
        <p:txBody>
          <a:bodyPr anchor="ctr"/>
          <a:lstStyle>
            <a:lvl1pPr>
              <a:defRPr>
                <a:solidFill>
                  <a:schemeClr val="tx1"/>
                </a:solidFill>
              </a:defRPr>
            </a:lvl1pPr>
            <a:lvl2pPr>
              <a:defRPr>
                <a:solidFill>
                  <a:schemeClr val="tx1"/>
                </a:solidFill>
              </a:defRPr>
            </a:lvl2pPr>
            <a:lvl3pPr>
              <a:buClr>
                <a:schemeClr val="accent1"/>
              </a:buClr>
              <a:defRPr>
                <a:solidFill>
                  <a:schemeClr val="tx1"/>
                </a:solidFill>
              </a:defRPr>
            </a:lvl3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83335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 DARK GREEN (V2)">
    <p:bg>
      <p:bgPr>
        <a:solidFill>
          <a:schemeClr val="accent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3" name="Text Placeholder 2">
            <a:extLst>
              <a:ext uri="{FF2B5EF4-FFF2-40B4-BE49-F238E27FC236}">
                <a16:creationId xmlns:a16="http://schemas.microsoft.com/office/drawing/2014/main" xmlns="" id="{76AA94CC-2714-A04B-A2D5-15FD6313F9A4}"/>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179468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 TEAL (V2)">
    <p:bg>
      <p:bgPr>
        <a:solidFill>
          <a:schemeClr val="accent4"/>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xmlns="" id="{24F20AAD-8F3F-2747-8CD2-BD59A679C750}"/>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173797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 NAVY (V2)">
    <p:bg>
      <p:bgPr>
        <a:solidFill>
          <a:schemeClr val="tx2"/>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5" name="Text Placeholder 2">
            <a:extLst>
              <a:ext uri="{FF2B5EF4-FFF2-40B4-BE49-F238E27FC236}">
                <a16:creationId xmlns:a16="http://schemas.microsoft.com/office/drawing/2014/main" xmlns="" id="{795692E4-DAF0-2E41-A068-46EEB53C714E}"/>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933437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 PLUM (V2)">
    <p:bg>
      <p:bgPr>
        <a:solidFill>
          <a:schemeClr val="accent6"/>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xmlns=""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802919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 EGGPLANT (V2)">
    <p:bg>
      <p:bgPr>
        <a:solidFill>
          <a:schemeClr val="accent5"/>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8999538" cy="6858000"/>
          </a:xfrm>
          <a:custGeom>
            <a:avLst/>
            <a:gdLst>
              <a:gd name="connsiteX0" fmla="*/ 0 w 8999538"/>
              <a:gd name="connsiteY0" fmla="*/ 0 h 6858000"/>
              <a:gd name="connsiteX1" fmla="*/ 1782 w 8999538"/>
              <a:gd name="connsiteY1" fmla="*/ 0 h 6858000"/>
              <a:gd name="connsiteX2" fmla="*/ 14251 w 8999538"/>
              <a:gd name="connsiteY2" fmla="*/ 0 h 6858000"/>
              <a:gd name="connsiteX3" fmla="*/ 48095 w 8999538"/>
              <a:gd name="connsiteY3" fmla="*/ 0 h 6858000"/>
              <a:gd name="connsiteX4" fmla="*/ 114003 w 8999538"/>
              <a:gd name="connsiteY4" fmla="*/ 0 h 6858000"/>
              <a:gd name="connsiteX5" fmla="*/ 162320 w 8999538"/>
              <a:gd name="connsiteY5" fmla="*/ 0 h 6858000"/>
              <a:gd name="connsiteX6" fmla="*/ 222661 w 8999538"/>
              <a:gd name="connsiteY6" fmla="*/ 0 h 6858000"/>
              <a:gd name="connsiteX7" fmla="*/ 296362 w 8999538"/>
              <a:gd name="connsiteY7" fmla="*/ 0 h 6858000"/>
              <a:gd name="connsiteX8" fmla="*/ 384758 w 8999538"/>
              <a:gd name="connsiteY8" fmla="*/ 0 h 6858000"/>
              <a:gd name="connsiteX9" fmla="*/ 489186 w 8999538"/>
              <a:gd name="connsiteY9" fmla="*/ 0 h 6858000"/>
              <a:gd name="connsiteX10" fmla="*/ 610982 w 8999538"/>
              <a:gd name="connsiteY10" fmla="*/ 0 h 6858000"/>
              <a:gd name="connsiteX11" fmla="*/ 751481 w 8999538"/>
              <a:gd name="connsiteY11" fmla="*/ 0 h 6858000"/>
              <a:gd name="connsiteX12" fmla="*/ 912020 w 8999538"/>
              <a:gd name="connsiteY12" fmla="*/ 0 h 6858000"/>
              <a:gd name="connsiteX13" fmla="*/ 1093934 w 8999538"/>
              <a:gd name="connsiteY13" fmla="*/ 0 h 6858000"/>
              <a:gd name="connsiteX14" fmla="*/ 1298559 w 8999538"/>
              <a:gd name="connsiteY14" fmla="*/ 0 h 6858000"/>
              <a:gd name="connsiteX15" fmla="*/ 1527232 w 8999538"/>
              <a:gd name="connsiteY15" fmla="*/ 0 h 6858000"/>
              <a:gd name="connsiteX16" fmla="*/ 1781288 w 8999538"/>
              <a:gd name="connsiteY16" fmla="*/ 0 h 6858000"/>
              <a:gd name="connsiteX17" fmla="*/ 2062064 w 8999538"/>
              <a:gd name="connsiteY17" fmla="*/ 0 h 6858000"/>
              <a:gd name="connsiteX18" fmla="*/ 2370894 w 8999538"/>
              <a:gd name="connsiteY18" fmla="*/ 0 h 6858000"/>
              <a:gd name="connsiteX19" fmla="*/ 2709117 w 8999538"/>
              <a:gd name="connsiteY19" fmla="*/ 0 h 6858000"/>
              <a:gd name="connsiteX20" fmla="*/ 3078066 w 8999538"/>
              <a:gd name="connsiteY20" fmla="*/ 0 h 6858000"/>
              <a:gd name="connsiteX21" fmla="*/ 3479078 w 8999538"/>
              <a:gd name="connsiteY21" fmla="*/ 0 h 6858000"/>
              <a:gd name="connsiteX22" fmla="*/ 3913490 w 8999538"/>
              <a:gd name="connsiteY22" fmla="*/ 0 h 6858000"/>
              <a:gd name="connsiteX23" fmla="*/ 4382637 w 8999538"/>
              <a:gd name="connsiteY23" fmla="*/ 0 h 6858000"/>
              <a:gd name="connsiteX24" fmla="*/ 4887855 w 8999538"/>
              <a:gd name="connsiteY24" fmla="*/ 0 h 6858000"/>
              <a:gd name="connsiteX25" fmla="*/ 5430479 w 8999538"/>
              <a:gd name="connsiteY25" fmla="*/ 0 h 6858000"/>
              <a:gd name="connsiteX26" fmla="*/ 6011847 w 8999538"/>
              <a:gd name="connsiteY26" fmla="*/ 0 h 6858000"/>
              <a:gd name="connsiteX27" fmla="*/ 6633294 w 8999538"/>
              <a:gd name="connsiteY27" fmla="*/ 0 h 6858000"/>
              <a:gd name="connsiteX28" fmla="*/ 7296156 w 8999538"/>
              <a:gd name="connsiteY28" fmla="*/ 0 h 6858000"/>
              <a:gd name="connsiteX29" fmla="*/ 7296156 w 8999538"/>
              <a:gd name="connsiteY29" fmla="*/ 4806315 h 6858000"/>
              <a:gd name="connsiteX30" fmla="*/ 8999538 w 8999538"/>
              <a:gd name="connsiteY30" fmla="*/ 6858000 h 6858000"/>
              <a:gd name="connsiteX31" fmla="*/ 8997341 w 8999538"/>
              <a:gd name="connsiteY31" fmla="*/ 6858000 h 6858000"/>
              <a:gd name="connsiteX32" fmla="*/ 8981961 w 8999538"/>
              <a:gd name="connsiteY32" fmla="*/ 6858000 h 6858000"/>
              <a:gd name="connsiteX33" fmla="*/ 8940215 w 8999538"/>
              <a:gd name="connsiteY33" fmla="*/ 6858000 h 6858000"/>
              <a:gd name="connsiteX34" fmla="*/ 8858920 w 8999538"/>
              <a:gd name="connsiteY34" fmla="*/ 6858000 h 6858000"/>
              <a:gd name="connsiteX35" fmla="*/ 8799322 w 8999538"/>
              <a:gd name="connsiteY35" fmla="*/ 6858000 h 6858000"/>
              <a:gd name="connsiteX36" fmla="*/ 8724894 w 8999538"/>
              <a:gd name="connsiteY36" fmla="*/ 6858000 h 6858000"/>
              <a:gd name="connsiteX37" fmla="*/ 8633987 w 8999538"/>
              <a:gd name="connsiteY37" fmla="*/ 6858000 h 6858000"/>
              <a:gd name="connsiteX38" fmla="*/ 8524953 w 8999538"/>
              <a:gd name="connsiteY38" fmla="*/ 6858000 h 6858000"/>
              <a:gd name="connsiteX39" fmla="*/ 8396145 w 8999538"/>
              <a:gd name="connsiteY39" fmla="*/ 6858000 h 6858000"/>
              <a:gd name="connsiteX40" fmla="*/ 8245915 w 8999538"/>
              <a:gd name="connsiteY40" fmla="*/ 6858000 h 6858000"/>
              <a:gd name="connsiteX41" fmla="*/ 8072615 w 8999538"/>
              <a:gd name="connsiteY41" fmla="*/ 6858000 h 6858000"/>
              <a:gd name="connsiteX42" fmla="*/ 7874596 w 8999538"/>
              <a:gd name="connsiteY42" fmla="*/ 6858000 h 6858000"/>
              <a:gd name="connsiteX43" fmla="*/ 7650212 w 8999538"/>
              <a:gd name="connsiteY43" fmla="*/ 6858000 h 6858000"/>
              <a:gd name="connsiteX44" fmla="*/ 7397814 w 8999538"/>
              <a:gd name="connsiteY44" fmla="*/ 6858000 h 6858000"/>
              <a:gd name="connsiteX45" fmla="*/ 7115755 w 8999538"/>
              <a:gd name="connsiteY45" fmla="*/ 6858000 h 6858000"/>
              <a:gd name="connsiteX46" fmla="*/ 6802386 w 8999538"/>
              <a:gd name="connsiteY46" fmla="*/ 6858000 h 6858000"/>
              <a:gd name="connsiteX47" fmla="*/ 6456059 w 8999538"/>
              <a:gd name="connsiteY47" fmla="*/ 6858000 h 6858000"/>
              <a:gd name="connsiteX48" fmla="*/ 6075128 w 8999538"/>
              <a:gd name="connsiteY48" fmla="*/ 6858000 h 6858000"/>
              <a:gd name="connsiteX49" fmla="*/ 5657944 w 8999538"/>
              <a:gd name="connsiteY49" fmla="*/ 6858000 h 6858000"/>
              <a:gd name="connsiteX50" fmla="*/ 5202858 w 8999538"/>
              <a:gd name="connsiteY50" fmla="*/ 6858000 h 6858000"/>
              <a:gd name="connsiteX51" fmla="*/ 4708224 w 8999538"/>
              <a:gd name="connsiteY51" fmla="*/ 6858000 h 6858000"/>
              <a:gd name="connsiteX52" fmla="*/ 4172394 w 8999538"/>
              <a:gd name="connsiteY52" fmla="*/ 6858000 h 6858000"/>
              <a:gd name="connsiteX53" fmla="*/ 3593718 w 8999538"/>
              <a:gd name="connsiteY53" fmla="*/ 6858000 h 6858000"/>
              <a:gd name="connsiteX54" fmla="*/ 2970551 w 8999538"/>
              <a:gd name="connsiteY54" fmla="*/ 6858000 h 6858000"/>
              <a:gd name="connsiteX55" fmla="*/ 2301243 w 8999538"/>
              <a:gd name="connsiteY55" fmla="*/ 6858000 h 6858000"/>
              <a:gd name="connsiteX56" fmla="*/ 1584147 w 8999538"/>
              <a:gd name="connsiteY56" fmla="*/ 6858000 h 6858000"/>
              <a:gd name="connsiteX57" fmla="*/ 817616 w 8999538"/>
              <a:gd name="connsiteY57" fmla="*/ 6858000 h 6858000"/>
              <a:gd name="connsiteX58" fmla="*/ 0 w 8999538"/>
              <a:gd name="connsiteY58" fmla="*/ 6858000 h 6858000"/>
              <a:gd name="connsiteX59" fmla="*/ 0 w 8999538"/>
              <a:gd name="connsiteY59" fmla="*/ 6856326 h 6858000"/>
              <a:gd name="connsiteX60" fmla="*/ 0 w 8999538"/>
              <a:gd name="connsiteY60" fmla="*/ 6844606 h 6858000"/>
              <a:gd name="connsiteX61" fmla="*/ 0 w 8999538"/>
              <a:gd name="connsiteY61" fmla="*/ 6831839 h 6858000"/>
              <a:gd name="connsiteX62" fmla="*/ 0 w 8999538"/>
              <a:gd name="connsiteY62" fmla="*/ 6812794 h 6858000"/>
              <a:gd name="connsiteX63" fmla="*/ 0 w 8999538"/>
              <a:gd name="connsiteY63" fmla="*/ 6786214 h 6858000"/>
              <a:gd name="connsiteX64" fmla="*/ 0 w 8999538"/>
              <a:gd name="connsiteY64" fmla="*/ 6750844 h 6858000"/>
              <a:gd name="connsiteX65" fmla="*/ 0 w 8999538"/>
              <a:gd name="connsiteY65" fmla="*/ 6705428 h 6858000"/>
              <a:gd name="connsiteX66" fmla="*/ 0 w 8999538"/>
              <a:gd name="connsiteY66" fmla="*/ 6648711 h 6858000"/>
              <a:gd name="connsiteX67" fmla="*/ 0 w 8999538"/>
              <a:gd name="connsiteY67" fmla="*/ 6579436 h 6858000"/>
              <a:gd name="connsiteX68" fmla="*/ 0 w 8999538"/>
              <a:gd name="connsiteY68" fmla="*/ 6496348 h 6858000"/>
              <a:gd name="connsiteX69" fmla="*/ 0 w 8999538"/>
              <a:gd name="connsiteY69" fmla="*/ 6398191 h 6858000"/>
              <a:gd name="connsiteX70" fmla="*/ 0 w 8999538"/>
              <a:gd name="connsiteY70" fmla="*/ 6283710 h 6858000"/>
              <a:gd name="connsiteX71" fmla="*/ 0 w 8999538"/>
              <a:gd name="connsiteY71" fmla="*/ 6151648 h 6858000"/>
              <a:gd name="connsiteX72" fmla="*/ 0 w 8999538"/>
              <a:gd name="connsiteY72" fmla="*/ 6000750 h 6858000"/>
              <a:gd name="connsiteX73" fmla="*/ 0 w 8999538"/>
              <a:gd name="connsiteY73" fmla="*/ 5829761 h 6858000"/>
              <a:gd name="connsiteX74" fmla="*/ 0 w 8999538"/>
              <a:gd name="connsiteY74" fmla="*/ 5637424 h 6858000"/>
              <a:gd name="connsiteX75" fmla="*/ 0 w 8999538"/>
              <a:gd name="connsiteY75" fmla="*/ 5422483 h 6858000"/>
              <a:gd name="connsiteX76" fmla="*/ 0 w 8999538"/>
              <a:gd name="connsiteY76" fmla="*/ 5183684 h 6858000"/>
              <a:gd name="connsiteX77" fmla="*/ 0 w 8999538"/>
              <a:gd name="connsiteY77" fmla="*/ 4919770 h 6858000"/>
              <a:gd name="connsiteX78" fmla="*/ 0 w 8999538"/>
              <a:gd name="connsiteY78" fmla="*/ 4629485 h 6858000"/>
              <a:gd name="connsiteX79" fmla="*/ 0 w 8999538"/>
              <a:gd name="connsiteY79" fmla="*/ 4311574 h 6858000"/>
              <a:gd name="connsiteX80" fmla="*/ 0 w 8999538"/>
              <a:gd name="connsiteY80" fmla="*/ 4141866 h 6858000"/>
              <a:gd name="connsiteX81" fmla="*/ 0 w 8999538"/>
              <a:gd name="connsiteY81" fmla="*/ 3964781 h 6858000"/>
              <a:gd name="connsiteX82" fmla="*/ 0 w 8999538"/>
              <a:gd name="connsiteY82" fmla="*/ 3780162 h 6858000"/>
              <a:gd name="connsiteX83" fmla="*/ 0 w 8999538"/>
              <a:gd name="connsiteY83" fmla="*/ 3587851 h 6858000"/>
              <a:gd name="connsiteX84" fmla="*/ 0 w 8999538"/>
              <a:gd name="connsiteY84" fmla="*/ 3387692 h 6858000"/>
              <a:gd name="connsiteX85" fmla="*/ 0 w 8999538"/>
              <a:gd name="connsiteY85" fmla="*/ 3179527 h 6858000"/>
              <a:gd name="connsiteX86" fmla="*/ 0 w 8999538"/>
              <a:gd name="connsiteY86" fmla="*/ 2963200 h 6858000"/>
              <a:gd name="connsiteX87" fmla="*/ 0 w 8999538"/>
              <a:gd name="connsiteY87" fmla="*/ 2738554 h 6858000"/>
              <a:gd name="connsiteX88" fmla="*/ 0 w 8999538"/>
              <a:gd name="connsiteY88" fmla="*/ 2505432 h 6858000"/>
              <a:gd name="connsiteX89" fmla="*/ 0 w 8999538"/>
              <a:gd name="connsiteY89" fmla="*/ 2263676 h 6858000"/>
              <a:gd name="connsiteX90" fmla="*/ 0 w 8999538"/>
              <a:gd name="connsiteY90" fmla="*/ 2013130 h 6858000"/>
              <a:gd name="connsiteX91" fmla="*/ 0 w 8999538"/>
              <a:gd name="connsiteY91" fmla="*/ 1753637 h 6858000"/>
              <a:gd name="connsiteX92" fmla="*/ 0 w 8999538"/>
              <a:gd name="connsiteY92" fmla="*/ 1485040 h 6858000"/>
              <a:gd name="connsiteX93" fmla="*/ 0 w 8999538"/>
              <a:gd name="connsiteY93" fmla="*/ 1207182 h 6858000"/>
              <a:gd name="connsiteX94" fmla="*/ 0 w 8999538"/>
              <a:gd name="connsiteY94" fmla="*/ 919906 h 6858000"/>
              <a:gd name="connsiteX95" fmla="*/ 0 w 8999538"/>
              <a:gd name="connsiteY95" fmla="*/ 623055 h 6858000"/>
              <a:gd name="connsiteX96" fmla="*/ 0 w 8999538"/>
              <a:gd name="connsiteY96" fmla="*/ 3164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999538" h="6858000">
                <a:moveTo>
                  <a:pt x="0" y="0"/>
                </a:moveTo>
                <a:lnTo>
                  <a:pt x="1782" y="0"/>
                </a:lnTo>
                <a:lnTo>
                  <a:pt x="14251" y="0"/>
                </a:lnTo>
                <a:lnTo>
                  <a:pt x="48095" y="0"/>
                </a:lnTo>
                <a:lnTo>
                  <a:pt x="114003" y="0"/>
                </a:lnTo>
                <a:lnTo>
                  <a:pt x="162320" y="0"/>
                </a:lnTo>
                <a:lnTo>
                  <a:pt x="222661" y="0"/>
                </a:lnTo>
                <a:lnTo>
                  <a:pt x="296362" y="0"/>
                </a:lnTo>
                <a:lnTo>
                  <a:pt x="384758" y="0"/>
                </a:lnTo>
                <a:lnTo>
                  <a:pt x="489186" y="0"/>
                </a:lnTo>
                <a:lnTo>
                  <a:pt x="610982" y="0"/>
                </a:lnTo>
                <a:lnTo>
                  <a:pt x="751481" y="0"/>
                </a:lnTo>
                <a:lnTo>
                  <a:pt x="912020" y="0"/>
                </a:lnTo>
                <a:lnTo>
                  <a:pt x="1093934" y="0"/>
                </a:lnTo>
                <a:lnTo>
                  <a:pt x="1298559" y="0"/>
                </a:lnTo>
                <a:lnTo>
                  <a:pt x="1527232" y="0"/>
                </a:lnTo>
                <a:lnTo>
                  <a:pt x="1781288" y="0"/>
                </a:lnTo>
                <a:lnTo>
                  <a:pt x="2062064" y="0"/>
                </a:lnTo>
                <a:lnTo>
                  <a:pt x="2370894" y="0"/>
                </a:lnTo>
                <a:lnTo>
                  <a:pt x="2709117" y="0"/>
                </a:lnTo>
                <a:lnTo>
                  <a:pt x="3078066" y="0"/>
                </a:lnTo>
                <a:lnTo>
                  <a:pt x="3479078" y="0"/>
                </a:lnTo>
                <a:lnTo>
                  <a:pt x="3913490" y="0"/>
                </a:lnTo>
                <a:lnTo>
                  <a:pt x="4382637" y="0"/>
                </a:lnTo>
                <a:lnTo>
                  <a:pt x="4887855" y="0"/>
                </a:lnTo>
                <a:lnTo>
                  <a:pt x="5430479" y="0"/>
                </a:lnTo>
                <a:lnTo>
                  <a:pt x="6011847" y="0"/>
                </a:lnTo>
                <a:lnTo>
                  <a:pt x="6633294" y="0"/>
                </a:lnTo>
                <a:lnTo>
                  <a:pt x="7296156" y="0"/>
                </a:lnTo>
                <a:cubicBezTo>
                  <a:pt x="7296156" y="0"/>
                  <a:pt x="7296156" y="0"/>
                  <a:pt x="7296156" y="4806315"/>
                </a:cubicBezTo>
                <a:cubicBezTo>
                  <a:pt x="7296156" y="5783580"/>
                  <a:pt x="8028610" y="6669405"/>
                  <a:pt x="8999538" y="6858000"/>
                </a:cubicBezTo>
                <a:lnTo>
                  <a:pt x="8997341" y="6858000"/>
                </a:lnTo>
                <a:lnTo>
                  <a:pt x="8981961" y="6858000"/>
                </a:lnTo>
                <a:lnTo>
                  <a:pt x="8940215" y="6858000"/>
                </a:lnTo>
                <a:lnTo>
                  <a:pt x="8858920" y="6858000"/>
                </a:lnTo>
                <a:lnTo>
                  <a:pt x="8799322" y="6858000"/>
                </a:lnTo>
                <a:lnTo>
                  <a:pt x="8724894" y="6858000"/>
                </a:lnTo>
                <a:lnTo>
                  <a:pt x="8633987" y="6858000"/>
                </a:lnTo>
                <a:lnTo>
                  <a:pt x="8524953" y="6858000"/>
                </a:lnTo>
                <a:lnTo>
                  <a:pt x="8396145" y="6858000"/>
                </a:lnTo>
                <a:lnTo>
                  <a:pt x="8245915" y="6858000"/>
                </a:lnTo>
                <a:lnTo>
                  <a:pt x="8072615" y="6858000"/>
                </a:lnTo>
                <a:lnTo>
                  <a:pt x="7874596" y="6858000"/>
                </a:lnTo>
                <a:lnTo>
                  <a:pt x="7650212" y="6858000"/>
                </a:lnTo>
                <a:lnTo>
                  <a:pt x="7397814" y="6858000"/>
                </a:lnTo>
                <a:lnTo>
                  <a:pt x="7115755" y="6858000"/>
                </a:lnTo>
                <a:lnTo>
                  <a:pt x="6802386" y="6858000"/>
                </a:lnTo>
                <a:lnTo>
                  <a:pt x="6456059" y="6858000"/>
                </a:lnTo>
                <a:lnTo>
                  <a:pt x="6075128" y="6858000"/>
                </a:lnTo>
                <a:lnTo>
                  <a:pt x="5657944" y="6858000"/>
                </a:lnTo>
                <a:lnTo>
                  <a:pt x="5202858" y="6858000"/>
                </a:lnTo>
                <a:lnTo>
                  <a:pt x="4708224" y="6858000"/>
                </a:lnTo>
                <a:lnTo>
                  <a:pt x="4172394" y="6858000"/>
                </a:lnTo>
                <a:lnTo>
                  <a:pt x="3593718" y="6858000"/>
                </a:lnTo>
                <a:lnTo>
                  <a:pt x="2970551" y="6858000"/>
                </a:lnTo>
                <a:lnTo>
                  <a:pt x="2301243" y="6858000"/>
                </a:lnTo>
                <a:lnTo>
                  <a:pt x="1584147" y="6858000"/>
                </a:lnTo>
                <a:lnTo>
                  <a:pt x="817616" y="6858000"/>
                </a:lnTo>
                <a:lnTo>
                  <a:pt x="0" y="6858000"/>
                </a:lnTo>
                <a:lnTo>
                  <a:pt x="0" y="6856326"/>
                </a:lnTo>
                <a:lnTo>
                  <a:pt x="0" y="6844606"/>
                </a:lnTo>
                <a:lnTo>
                  <a:pt x="0" y="6831839"/>
                </a:lnTo>
                <a:lnTo>
                  <a:pt x="0" y="6812794"/>
                </a:lnTo>
                <a:lnTo>
                  <a:pt x="0" y="6786214"/>
                </a:lnTo>
                <a:lnTo>
                  <a:pt x="0" y="6750844"/>
                </a:lnTo>
                <a:lnTo>
                  <a:pt x="0" y="6705428"/>
                </a:lnTo>
                <a:lnTo>
                  <a:pt x="0" y="6648711"/>
                </a:lnTo>
                <a:lnTo>
                  <a:pt x="0" y="6579436"/>
                </a:lnTo>
                <a:lnTo>
                  <a:pt x="0" y="6496348"/>
                </a:lnTo>
                <a:lnTo>
                  <a:pt x="0" y="6398191"/>
                </a:lnTo>
                <a:lnTo>
                  <a:pt x="0" y="6283710"/>
                </a:lnTo>
                <a:lnTo>
                  <a:pt x="0" y="6151648"/>
                </a:lnTo>
                <a:lnTo>
                  <a:pt x="0" y="6000750"/>
                </a:lnTo>
                <a:lnTo>
                  <a:pt x="0" y="5829761"/>
                </a:lnTo>
                <a:lnTo>
                  <a:pt x="0" y="5637424"/>
                </a:lnTo>
                <a:lnTo>
                  <a:pt x="0" y="5422483"/>
                </a:lnTo>
                <a:lnTo>
                  <a:pt x="0" y="5183684"/>
                </a:lnTo>
                <a:lnTo>
                  <a:pt x="0" y="4919770"/>
                </a:lnTo>
                <a:lnTo>
                  <a:pt x="0" y="4629485"/>
                </a:lnTo>
                <a:lnTo>
                  <a:pt x="0" y="4311574"/>
                </a:lnTo>
                <a:lnTo>
                  <a:pt x="0" y="4141866"/>
                </a:lnTo>
                <a:lnTo>
                  <a:pt x="0" y="3964781"/>
                </a:lnTo>
                <a:lnTo>
                  <a:pt x="0" y="3780162"/>
                </a:lnTo>
                <a:lnTo>
                  <a:pt x="0" y="3587851"/>
                </a:lnTo>
                <a:lnTo>
                  <a:pt x="0" y="3387692"/>
                </a:lnTo>
                <a:lnTo>
                  <a:pt x="0" y="3179527"/>
                </a:lnTo>
                <a:lnTo>
                  <a:pt x="0" y="2963200"/>
                </a:lnTo>
                <a:lnTo>
                  <a:pt x="0" y="2738554"/>
                </a:lnTo>
                <a:lnTo>
                  <a:pt x="0" y="2505432"/>
                </a:lnTo>
                <a:lnTo>
                  <a:pt x="0" y="2263676"/>
                </a:lnTo>
                <a:lnTo>
                  <a:pt x="0" y="2013130"/>
                </a:lnTo>
                <a:lnTo>
                  <a:pt x="0" y="1753637"/>
                </a:lnTo>
                <a:lnTo>
                  <a:pt x="0" y="1485040"/>
                </a:lnTo>
                <a:lnTo>
                  <a:pt x="0" y="1207182"/>
                </a:lnTo>
                <a:lnTo>
                  <a:pt x="0" y="919906"/>
                </a:lnTo>
                <a:lnTo>
                  <a:pt x="0" y="623055"/>
                </a:lnTo>
                <a:lnTo>
                  <a:pt x="0" y="316472"/>
                </a:lnTo>
                <a:close/>
              </a:path>
            </a:pathLst>
          </a:custGeom>
          <a:solidFill>
            <a:schemeClr val="bg1"/>
          </a:solidFill>
        </p:spPr>
        <p:txBody>
          <a:bodyPr wrap="square">
            <a:noAutofit/>
          </a:bodyPr>
          <a:lstStyle/>
          <a:p>
            <a:endParaRPr lang="en-US" dirty="0"/>
          </a:p>
        </p:txBody>
      </p:sp>
      <p:sp>
        <p:nvSpPr>
          <p:cNvPr id="6" name="Text Placeholder 2">
            <a:extLst>
              <a:ext uri="{FF2B5EF4-FFF2-40B4-BE49-F238E27FC236}">
                <a16:creationId xmlns:a16="http://schemas.microsoft.com/office/drawing/2014/main" xmlns="" id="{E6038D92-679F-714E-89F9-BCD08FE259B9}"/>
              </a:ext>
            </a:extLst>
          </p:cNvPr>
          <p:cNvSpPr>
            <a:spLocks noGrp="1"/>
          </p:cNvSpPr>
          <p:nvPr>
            <p:ph type="body" sz="quarter" idx="13"/>
          </p:nvPr>
        </p:nvSpPr>
        <p:spPr>
          <a:xfrm>
            <a:off x="7760595" y="609600"/>
            <a:ext cx="3998111" cy="4597400"/>
          </a:xfrm>
        </p:spPr>
        <p:txBody>
          <a:bodyPr anchor="ct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593887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xmlns="" id="{D3F7F2DF-50BB-3D42-9D90-F311DC6C90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0" y="1320800"/>
            <a:ext cx="2740659" cy="3962399"/>
          </a:xfrm>
          <a:prstGeom prst="rect">
            <a:avLst/>
          </a:prstGeom>
        </p:spPr>
      </p:pic>
    </p:spTree>
    <p:extLst>
      <p:ext uri="{BB962C8B-B14F-4D97-AF65-F5344CB8AC3E}">
        <p14:creationId xmlns:p14="http://schemas.microsoft.com/office/powerpoint/2010/main" val="2487407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xmlns="" id="{D3F7F2DF-50BB-3D42-9D90-F311DC6C90F2}"/>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143000" y="1316736"/>
            <a:ext cx="2743200" cy="3959352"/>
          </a:xfrm>
          <a:prstGeom prst="rect">
            <a:avLst/>
          </a:prstGeom>
        </p:spPr>
      </p:pic>
    </p:spTree>
    <p:extLst>
      <p:ext uri="{BB962C8B-B14F-4D97-AF65-F5344CB8AC3E}">
        <p14:creationId xmlns:p14="http://schemas.microsoft.com/office/powerpoint/2010/main" val="34764688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D2736CC-7768-CD43-A94C-626FED5A8BB3}"/>
              </a:ext>
            </a:extLst>
          </p:cNvPr>
          <p:cNvSpPr>
            <a:spLocks noGrp="1"/>
          </p:cNvSpPr>
          <p:nvPr>
            <p:ph type="body" sz="quarter" idx="10" hasCustomPrompt="1"/>
          </p:nvPr>
        </p:nvSpPr>
        <p:spPr>
          <a:xfrm>
            <a:off x="5181600" y="1143000"/>
            <a:ext cx="64008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5" name="Picture 4">
            <a:extLst>
              <a:ext uri="{FF2B5EF4-FFF2-40B4-BE49-F238E27FC236}">
                <a16:creationId xmlns:a16="http://schemas.microsoft.com/office/drawing/2014/main" xmlns="" id="{7A4A49C7-D69B-AE4C-BB38-CAFFA3CEDB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7479" y="1322324"/>
            <a:ext cx="2746180" cy="3959351"/>
          </a:xfrm>
          <a:prstGeom prst="rect">
            <a:avLst/>
          </a:prstGeom>
        </p:spPr>
      </p:pic>
    </p:spTree>
    <p:extLst>
      <p:ext uri="{BB962C8B-B14F-4D97-AF65-F5344CB8AC3E}">
        <p14:creationId xmlns:p14="http://schemas.microsoft.com/office/powerpoint/2010/main" val="99653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57949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D2736CC-7768-CD43-A94C-626FED5A8BB3}"/>
              </a:ext>
            </a:extLst>
          </p:cNvPr>
          <p:cNvSpPr>
            <a:spLocks noGrp="1"/>
          </p:cNvSpPr>
          <p:nvPr>
            <p:ph type="body" sz="quarter" idx="10" hasCustomPrompt="1"/>
          </p:nvPr>
        </p:nvSpPr>
        <p:spPr>
          <a:xfrm>
            <a:off x="3124200" y="1143000"/>
            <a:ext cx="8458200" cy="4318000"/>
          </a:xfrm>
          <a:ln>
            <a:noFill/>
          </a:ln>
        </p:spPr>
        <p:txBody>
          <a:bodyPr anchor="ctr"/>
          <a:lstStyle>
            <a:lvl1pPr>
              <a:spcBef>
                <a:spcPts val="0"/>
              </a:spcBef>
              <a:defRPr>
                <a:solidFill>
                  <a:schemeClr val="tx1"/>
                </a:solidFill>
              </a:defRPr>
            </a:lvl1pPr>
          </a:lstStyle>
          <a:p>
            <a:pPr lvl="0"/>
            <a:r>
              <a:rPr lang="en-US" dirty="0"/>
              <a:t>Click to edit</a:t>
            </a:r>
          </a:p>
          <a:p>
            <a:pPr lvl="0"/>
            <a:r>
              <a:rPr lang="en-US" dirty="0"/>
              <a:t>Master text styles</a:t>
            </a:r>
          </a:p>
        </p:txBody>
      </p:sp>
      <p:pic>
        <p:nvPicPr>
          <p:cNvPr id="3" name="Picture 2">
            <a:extLst>
              <a:ext uri="{FF2B5EF4-FFF2-40B4-BE49-F238E27FC236}">
                <a16:creationId xmlns:a16="http://schemas.microsoft.com/office/drawing/2014/main" xmlns="" id="{E311D2DD-04A1-9E46-B431-7F38BE5A7F3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101" b="11111"/>
          <a:stretch/>
        </p:blipFill>
        <p:spPr>
          <a:xfrm>
            <a:off x="0" y="762000"/>
            <a:ext cx="5540799" cy="6096000"/>
          </a:xfrm>
          <a:prstGeom prst="rect">
            <a:avLst/>
          </a:prstGeom>
        </p:spPr>
      </p:pic>
    </p:spTree>
    <p:extLst>
      <p:ext uri="{BB962C8B-B14F-4D97-AF65-F5344CB8AC3E}">
        <p14:creationId xmlns:p14="http://schemas.microsoft.com/office/powerpoint/2010/main" val="2797698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SECTION - BASIC">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D2736CC-7768-CD43-A94C-626FED5A8BB3}"/>
              </a:ext>
            </a:extLst>
          </p:cNvPr>
          <p:cNvSpPr>
            <a:spLocks noGrp="1"/>
          </p:cNvSpPr>
          <p:nvPr>
            <p:ph type="body" sz="quarter" idx="10" hasCustomPrompt="1"/>
          </p:nvPr>
        </p:nvSpPr>
        <p:spPr>
          <a:xfrm>
            <a:off x="685800" y="2743201"/>
            <a:ext cx="11137392" cy="1326091"/>
          </a:xfrm>
          <a:ln>
            <a:noFill/>
          </a:ln>
        </p:spPr>
        <p:txBody>
          <a:bodyPr anchor="ctr"/>
          <a:lstStyle>
            <a:lvl1pPr>
              <a:spcBef>
                <a:spcPts val="0"/>
              </a:spcBef>
              <a:defRPr>
                <a:solidFill>
                  <a:schemeClr val="accent2"/>
                </a:solidFill>
              </a:defRPr>
            </a:lvl1pPr>
          </a:lstStyle>
          <a:p>
            <a:pPr lvl="0"/>
            <a:r>
              <a:rPr lang="en-US" dirty="0"/>
              <a:t>Click to edit</a:t>
            </a:r>
          </a:p>
          <a:p>
            <a:pPr lvl="0"/>
            <a:r>
              <a:rPr lang="en-US" dirty="0"/>
              <a:t>master text styles</a:t>
            </a:r>
          </a:p>
        </p:txBody>
      </p:sp>
    </p:spTree>
    <p:extLst>
      <p:ext uri="{BB962C8B-B14F-4D97-AF65-F5344CB8AC3E}">
        <p14:creationId xmlns:p14="http://schemas.microsoft.com/office/powerpoint/2010/main" val="506610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HUMANA DARK GREEN - PAGE NUMBER">
    <p:bg>
      <p:bgPr>
        <a:solidFill>
          <a:schemeClr val="accent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2050B7E-20F8-DC41-8521-6F47040850F6}"/>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bg2"/>
                </a:solidFill>
              </a:rPr>
              <a:pPr/>
              <a:t>‹#›</a:t>
            </a:fld>
            <a:endParaRPr lang="en-US" dirty="0">
              <a:solidFill>
                <a:schemeClr val="bg2"/>
              </a:solidFill>
            </a:endParaRPr>
          </a:p>
        </p:txBody>
      </p:sp>
      <p:sp>
        <p:nvSpPr>
          <p:cNvPr id="3" name="Footer Placeholder 2">
            <a:extLst>
              <a:ext uri="{FF2B5EF4-FFF2-40B4-BE49-F238E27FC236}">
                <a16:creationId xmlns:a16="http://schemas.microsoft.com/office/drawing/2014/main" xmlns="" id="{43B1E585-5E2E-F94D-BAE9-9EC473DDD9D8}"/>
              </a:ext>
            </a:extLst>
          </p:cNvPr>
          <p:cNvSpPr>
            <a:spLocks noGrp="1"/>
          </p:cNvSpPr>
          <p:nvPr>
            <p:ph type="ftr" sz="quarter" idx="12"/>
          </p:nvPr>
        </p:nvSpPr>
        <p:spPr/>
        <p:txBody>
          <a:bodyPr/>
          <a:lstStyle>
            <a:lvl1pPr>
              <a:defRPr>
                <a:solidFill>
                  <a:schemeClr val="bg2"/>
                </a:solidFill>
              </a:defRPr>
            </a:lvl1pPr>
          </a:lstStyle>
          <a:p>
            <a:r>
              <a:rPr lang="en-US" dirty="0"/>
              <a:t>Footer</a:t>
            </a:r>
          </a:p>
        </p:txBody>
      </p:sp>
    </p:spTree>
    <p:extLst>
      <p:ext uri="{BB962C8B-B14F-4D97-AF65-F5344CB8AC3E}">
        <p14:creationId xmlns:p14="http://schemas.microsoft.com/office/powerpoint/2010/main" val="15496760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HUMANA TEAL - PAGE NUMBER">
    <p:bg>
      <p:bgPr>
        <a:solidFill>
          <a:schemeClr val="accent4"/>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27694E12-1552-3D47-AEB6-0F28A06ABF0E}"/>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bg2"/>
                </a:solidFill>
              </a:rPr>
              <a:pPr/>
              <a:t>‹#›</a:t>
            </a:fld>
            <a:endParaRPr lang="en-US" dirty="0">
              <a:solidFill>
                <a:schemeClr val="bg2"/>
              </a:solidFill>
            </a:endParaRPr>
          </a:p>
        </p:txBody>
      </p:sp>
      <p:sp>
        <p:nvSpPr>
          <p:cNvPr id="3" name="Footer Placeholder 2">
            <a:extLst>
              <a:ext uri="{FF2B5EF4-FFF2-40B4-BE49-F238E27FC236}">
                <a16:creationId xmlns:a16="http://schemas.microsoft.com/office/drawing/2014/main" xmlns="" id="{FDFFA34D-195A-2841-81DD-B440505B2B92}"/>
              </a:ext>
            </a:extLst>
          </p:cNvPr>
          <p:cNvSpPr>
            <a:spLocks noGrp="1"/>
          </p:cNvSpPr>
          <p:nvPr>
            <p:ph type="ftr" sz="quarter" idx="12"/>
          </p:nvPr>
        </p:nvSpPr>
        <p:spPr/>
        <p:txBody>
          <a:bodyPr/>
          <a:lstStyle>
            <a:lvl1pPr>
              <a:defRPr>
                <a:solidFill>
                  <a:schemeClr val="bg2"/>
                </a:solidFill>
              </a:defRPr>
            </a:lvl1pPr>
          </a:lstStyle>
          <a:p>
            <a:r>
              <a:rPr lang="en-US"/>
              <a:t>Footer</a:t>
            </a:r>
            <a:endParaRPr lang="en-US" dirty="0"/>
          </a:p>
        </p:txBody>
      </p:sp>
    </p:spTree>
    <p:extLst>
      <p:ext uri="{BB962C8B-B14F-4D97-AF65-F5344CB8AC3E}">
        <p14:creationId xmlns:p14="http://schemas.microsoft.com/office/powerpoint/2010/main" val="15047050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HUMANA NAVY - PAGE NUMBER">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755C2ACF-E6BD-834E-87F3-D84E35AE8BBB}"/>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bg2"/>
                </a:solidFill>
              </a:rPr>
              <a:pPr/>
              <a:t>‹#›</a:t>
            </a:fld>
            <a:endParaRPr lang="en-US" dirty="0">
              <a:solidFill>
                <a:schemeClr val="bg2"/>
              </a:solidFill>
            </a:endParaRPr>
          </a:p>
        </p:txBody>
      </p:sp>
      <p:sp>
        <p:nvSpPr>
          <p:cNvPr id="3" name="Footer Placeholder 2">
            <a:extLst>
              <a:ext uri="{FF2B5EF4-FFF2-40B4-BE49-F238E27FC236}">
                <a16:creationId xmlns:a16="http://schemas.microsoft.com/office/drawing/2014/main" xmlns="" id="{593F726D-78C6-C643-BF92-EE55C0D91A9E}"/>
              </a:ext>
            </a:extLst>
          </p:cNvPr>
          <p:cNvSpPr>
            <a:spLocks noGrp="1"/>
          </p:cNvSpPr>
          <p:nvPr>
            <p:ph type="ftr" sz="quarter" idx="12"/>
          </p:nvPr>
        </p:nvSpPr>
        <p:spPr/>
        <p:txBody>
          <a:bodyPr/>
          <a:lstStyle>
            <a:lvl1pPr>
              <a:defRPr>
                <a:solidFill>
                  <a:schemeClr val="bg2"/>
                </a:solidFill>
              </a:defRPr>
            </a:lvl1pPr>
          </a:lstStyle>
          <a:p>
            <a:r>
              <a:rPr lang="en-US"/>
              <a:t>Footer</a:t>
            </a:r>
            <a:endParaRPr lang="en-US" dirty="0"/>
          </a:p>
        </p:txBody>
      </p:sp>
    </p:spTree>
    <p:extLst>
      <p:ext uri="{BB962C8B-B14F-4D97-AF65-F5344CB8AC3E}">
        <p14:creationId xmlns:p14="http://schemas.microsoft.com/office/powerpoint/2010/main" val="9252355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HUMANA PLUM - PAGE NUMBER">
    <p:bg>
      <p:bgPr>
        <a:solidFill>
          <a:schemeClr val="accent6"/>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2050B7E-20F8-DC41-8521-6F47040850F6}"/>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bg2"/>
                </a:solidFill>
              </a:rPr>
              <a:pPr/>
              <a:t>‹#›</a:t>
            </a:fld>
            <a:endParaRPr lang="en-US" dirty="0">
              <a:solidFill>
                <a:schemeClr val="bg2"/>
              </a:solidFill>
            </a:endParaRPr>
          </a:p>
        </p:txBody>
      </p:sp>
      <p:sp>
        <p:nvSpPr>
          <p:cNvPr id="3" name="Footer Placeholder 2">
            <a:extLst>
              <a:ext uri="{FF2B5EF4-FFF2-40B4-BE49-F238E27FC236}">
                <a16:creationId xmlns:a16="http://schemas.microsoft.com/office/drawing/2014/main" xmlns="" id="{6719617D-D3CA-7947-9085-19CDF7B61351}"/>
              </a:ext>
            </a:extLst>
          </p:cNvPr>
          <p:cNvSpPr>
            <a:spLocks noGrp="1"/>
          </p:cNvSpPr>
          <p:nvPr>
            <p:ph type="ftr" sz="quarter" idx="12"/>
          </p:nvPr>
        </p:nvSpPr>
        <p:spPr/>
        <p:txBody>
          <a:bodyPr/>
          <a:lstStyle>
            <a:lvl1pPr>
              <a:defRPr>
                <a:solidFill>
                  <a:schemeClr val="bg2"/>
                </a:solidFill>
              </a:defRPr>
            </a:lvl1pPr>
          </a:lstStyle>
          <a:p>
            <a:r>
              <a:rPr lang="en-US"/>
              <a:t>Footer</a:t>
            </a:r>
            <a:endParaRPr lang="en-US" dirty="0"/>
          </a:p>
        </p:txBody>
      </p:sp>
    </p:spTree>
    <p:extLst>
      <p:ext uri="{BB962C8B-B14F-4D97-AF65-F5344CB8AC3E}">
        <p14:creationId xmlns:p14="http://schemas.microsoft.com/office/powerpoint/2010/main" val="827834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HUMANA EGGPLANT - PAGE NUMBER">
    <p:bg>
      <p:bgPr>
        <a:solidFill>
          <a:schemeClr val="accent5"/>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2050B7E-20F8-DC41-8521-6F47040850F6}"/>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bg2"/>
                </a:solidFill>
              </a:rPr>
              <a:pPr/>
              <a:t>‹#›</a:t>
            </a:fld>
            <a:endParaRPr lang="en-US" dirty="0">
              <a:solidFill>
                <a:schemeClr val="bg2"/>
              </a:solidFill>
            </a:endParaRPr>
          </a:p>
        </p:txBody>
      </p:sp>
      <p:sp>
        <p:nvSpPr>
          <p:cNvPr id="3" name="Footer Placeholder 2">
            <a:extLst>
              <a:ext uri="{FF2B5EF4-FFF2-40B4-BE49-F238E27FC236}">
                <a16:creationId xmlns:a16="http://schemas.microsoft.com/office/drawing/2014/main" xmlns="" id="{4155D701-B8D6-BC44-B30A-E1722B2E6B7E}"/>
              </a:ext>
            </a:extLst>
          </p:cNvPr>
          <p:cNvSpPr>
            <a:spLocks noGrp="1"/>
          </p:cNvSpPr>
          <p:nvPr>
            <p:ph type="ftr" sz="quarter" idx="12"/>
          </p:nvPr>
        </p:nvSpPr>
        <p:spPr/>
        <p:txBody>
          <a:bodyPr/>
          <a:lstStyle>
            <a:lvl1pPr>
              <a:defRPr>
                <a:solidFill>
                  <a:schemeClr val="bg2"/>
                </a:solidFill>
              </a:defRPr>
            </a:lvl1pPr>
          </a:lstStyle>
          <a:p>
            <a:r>
              <a:rPr lang="en-US"/>
              <a:t>Footer</a:t>
            </a:r>
            <a:endParaRPr lang="en-US" dirty="0"/>
          </a:p>
        </p:txBody>
      </p:sp>
    </p:spTree>
    <p:extLst>
      <p:ext uri="{BB962C8B-B14F-4D97-AF65-F5344CB8AC3E}">
        <p14:creationId xmlns:p14="http://schemas.microsoft.com/office/powerpoint/2010/main" val="1505344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HUMANA GRAY - PAGE NUMBER">
    <p:bg>
      <p:bgPr>
        <a:solidFill>
          <a:schemeClr val="tx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083797AB-D4AA-294A-980D-2658EAC6C1EB}"/>
              </a:ext>
            </a:extLst>
          </p:cNvPr>
          <p:cNvSpPr>
            <a:spLocks noGrp="1"/>
          </p:cNvSpPr>
          <p:nvPr>
            <p:ph type="sldNum" sz="quarter" idx="11"/>
          </p:nvPr>
        </p:nvSpPr>
        <p:spPr/>
        <p:txBody>
          <a:bodyPr/>
          <a:lstStyle/>
          <a:p>
            <a:r>
              <a:rPr lang="en-US" b="1" dirty="0">
                <a:solidFill>
                  <a:schemeClr val="accent1"/>
                </a:solidFill>
              </a:rPr>
              <a:t>|</a:t>
            </a:r>
            <a:r>
              <a:rPr lang="en-US" dirty="0"/>
              <a:t> </a:t>
            </a:r>
            <a:fld id="{37D409AB-2201-4E18-8A34-C31753AD9B06}" type="slidenum">
              <a:rPr lang="en-US" smtClean="0">
                <a:solidFill>
                  <a:schemeClr val="bg2"/>
                </a:solidFill>
              </a:rPr>
              <a:pPr/>
              <a:t>‹#›</a:t>
            </a:fld>
            <a:endParaRPr lang="en-US" dirty="0">
              <a:solidFill>
                <a:schemeClr val="bg2"/>
              </a:solidFill>
            </a:endParaRPr>
          </a:p>
        </p:txBody>
      </p:sp>
      <p:sp>
        <p:nvSpPr>
          <p:cNvPr id="3" name="Footer Placeholder 2">
            <a:extLst>
              <a:ext uri="{FF2B5EF4-FFF2-40B4-BE49-F238E27FC236}">
                <a16:creationId xmlns:a16="http://schemas.microsoft.com/office/drawing/2014/main" xmlns="" id="{7248E12F-9BDC-9144-B23D-9570F7B53037}"/>
              </a:ext>
            </a:extLst>
          </p:cNvPr>
          <p:cNvSpPr>
            <a:spLocks noGrp="1"/>
          </p:cNvSpPr>
          <p:nvPr>
            <p:ph type="ftr" sz="quarter" idx="12"/>
          </p:nvPr>
        </p:nvSpPr>
        <p:spPr/>
        <p:txBody>
          <a:bodyPr/>
          <a:lstStyle>
            <a:lvl1pPr>
              <a:defRPr>
                <a:solidFill>
                  <a:schemeClr val="bg2"/>
                </a:solidFill>
              </a:defRPr>
            </a:lvl1pPr>
          </a:lstStyle>
          <a:p>
            <a:r>
              <a:rPr lang="en-US"/>
              <a:t>Footer</a:t>
            </a:r>
            <a:endParaRPr lang="en-US" dirty="0"/>
          </a:p>
        </p:txBody>
      </p:sp>
    </p:spTree>
    <p:extLst>
      <p:ext uri="{BB962C8B-B14F-4D97-AF65-F5344CB8AC3E}">
        <p14:creationId xmlns:p14="http://schemas.microsoft.com/office/powerpoint/2010/main" val="15070756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FAULT SLIDE TITLE - SECONDARY COLOR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3EFB090-6870-4E4D-BAC7-BD8EF068289A}"/>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xmlns="" id="{023EC2A2-BA69-0241-B25B-B6DE8AEE834B}"/>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70D87338-4DE3-7343-AB45-DF540E72F04C}"/>
              </a:ext>
            </a:extLst>
          </p:cNvPr>
          <p:cNvSpPr>
            <a:spLocks noGrp="1"/>
          </p:cNvSpPr>
          <p:nvPr>
            <p:ph type="ftr" sz="quarter" idx="12"/>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42372377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 PAGE NUMBER - SECONDARY COLOR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079E3A1-2D28-9748-92C4-17D635B28127}"/>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B8FB0624-6260-1B45-97F9-50E1525A1997}"/>
              </a:ext>
            </a:extLst>
          </p:cNvPr>
          <p:cNvSpPr>
            <a:spLocks noGrp="1"/>
          </p:cNvSpPr>
          <p:nvPr>
            <p:ph type="ftr" sz="quarter" idx="12"/>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65538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dirty="0"/>
              <a:t>Click to edit Master title style</a:t>
            </a:r>
          </a:p>
        </p:txBody>
      </p:sp>
      <p:sp>
        <p:nvSpPr>
          <p:cNvPr id="7" name="Rectangle 6">
            <a:extLst>
              <a:ext uri="{FF2B5EF4-FFF2-40B4-BE49-F238E27FC236}">
                <a16:creationId xmlns:a16="http://schemas.microsoft.com/office/drawing/2014/main" xmlns=""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xmlns=""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6616001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FAULT SLIDE TITLE - TERTIARY COLOR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DC46477-1103-024D-9B8C-D172E6321523}"/>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itle 5">
            <a:extLst>
              <a:ext uri="{FF2B5EF4-FFF2-40B4-BE49-F238E27FC236}">
                <a16:creationId xmlns:a16="http://schemas.microsoft.com/office/drawing/2014/main" xmlns="" id="{B422435D-A6D2-D34C-AB5E-7E116224AA03}"/>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xmlns="" id="{B421C790-CCB7-DF4D-AA92-7BB8D1F421AF}"/>
              </a:ext>
            </a:extLst>
          </p:cNvPr>
          <p:cNvSpPr>
            <a:spLocks noGrp="1"/>
          </p:cNvSpPr>
          <p:nvPr>
            <p:ph type="ftr" sz="quarter" idx="12"/>
          </p:nvPr>
        </p:nvSpPr>
        <p:spPr/>
        <p:txBody>
          <a:bodyPr/>
          <a:lstStyle/>
          <a:p>
            <a:r>
              <a:rPr lang="en-US"/>
              <a:t>Footer</a:t>
            </a:r>
            <a:endParaRPr lang="en-US" dirty="0"/>
          </a:p>
        </p:txBody>
      </p:sp>
    </p:spTree>
    <p:extLst>
      <p:ext uri="{BB962C8B-B14F-4D97-AF65-F5344CB8AC3E}">
        <p14:creationId xmlns:p14="http://schemas.microsoft.com/office/powerpoint/2010/main" val="30907019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 PAGE NUMBER - TERTIARY COLOR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39D5B4B3-FE13-064A-BCA3-A27A8548560E}"/>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xmlns="" id="{601B7307-8104-5A4B-B314-98CE52C6CFED}"/>
              </a:ext>
            </a:extLst>
          </p:cNvPr>
          <p:cNvSpPr>
            <a:spLocks noGrp="1"/>
          </p:cNvSpPr>
          <p:nvPr>
            <p:ph type="ftr" sz="quarter" idx="12"/>
          </p:nvPr>
        </p:nvSpPr>
        <p:spPr/>
        <p:txBody>
          <a:bodyPr/>
          <a:lstStyle/>
          <a:p>
            <a:r>
              <a:rPr lang="en-US"/>
              <a:t>Footer</a:t>
            </a:r>
            <a:endParaRPr lang="en-US" dirty="0"/>
          </a:p>
        </p:txBody>
      </p:sp>
    </p:spTree>
    <p:extLst>
      <p:ext uri="{BB962C8B-B14F-4D97-AF65-F5344CB8AC3E}">
        <p14:creationId xmlns:p14="http://schemas.microsoft.com/office/powerpoint/2010/main" val="2987493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110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xmlns="" id="{D8BAEDCB-C2D7-F94C-A594-EB15F6631598}"/>
              </a:ext>
            </a:extLst>
          </p:cNvPr>
          <p:cNvSpPr>
            <a:spLocks noGrp="1"/>
          </p:cNvSpPr>
          <p:nvPr>
            <p:ph type="body" sz="quarter" idx="14"/>
          </p:nvPr>
        </p:nvSpPr>
        <p:spPr>
          <a:xfrm>
            <a:off x="914400"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sp>
        <p:nvSpPr>
          <p:cNvPr id="9" name="Picture Placeholder 8"/>
          <p:cNvSpPr>
            <a:spLocks noGrp="1"/>
          </p:cNvSpPr>
          <p:nvPr>
            <p:ph type="pic" sz="quarter" idx="10"/>
          </p:nvPr>
        </p:nvSpPr>
        <p:spPr>
          <a:xfrm>
            <a:off x="7329488" y="0"/>
            <a:ext cx="4862512" cy="6858000"/>
          </a:xfrm>
          <a:custGeom>
            <a:avLst/>
            <a:gdLst>
              <a:gd name="connsiteX0" fmla="*/ 0 w 4862512"/>
              <a:gd name="connsiteY0" fmla="*/ 0 h 6858000"/>
              <a:gd name="connsiteX1" fmla="*/ 1187 w 4862512"/>
              <a:gd name="connsiteY1" fmla="*/ 0 h 6858000"/>
              <a:gd name="connsiteX2" fmla="*/ 9497 w 4862512"/>
              <a:gd name="connsiteY2" fmla="*/ 0 h 6858000"/>
              <a:gd name="connsiteX3" fmla="*/ 32053 w 4862512"/>
              <a:gd name="connsiteY3" fmla="*/ 0 h 6858000"/>
              <a:gd name="connsiteX4" fmla="*/ 75977 w 4862512"/>
              <a:gd name="connsiteY4" fmla="*/ 0 h 6858000"/>
              <a:gd name="connsiteX5" fmla="*/ 148392 w 4862512"/>
              <a:gd name="connsiteY5" fmla="*/ 0 h 6858000"/>
              <a:gd name="connsiteX6" fmla="*/ 256422 w 4862512"/>
              <a:gd name="connsiteY6" fmla="*/ 0 h 6858000"/>
              <a:gd name="connsiteX7" fmla="*/ 407188 w 4862512"/>
              <a:gd name="connsiteY7" fmla="*/ 0 h 6858000"/>
              <a:gd name="connsiteX8" fmla="*/ 500824 w 4862512"/>
              <a:gd name="connsiteY8" fmla="*/ 0 h 6858000"/>
              <a:gd name="connsiteX9" fmla="*/ 607814 w 4862512"/>
              <a:gd name="connsiteY9" fmla="*/ 0 h 6858000"/>
              <a:gd name="connsiteX10" fmla="*/ 729051 w 4862512"/>
              <a:gd name="connsiteY10" fmla="*/ 0 h 6858000"/>
              <a:gd name="connsiteX11" fmla="*/ 865423 w 4862512"/>
              <a:gd name="connsiteY11" fmla="*/ 0 h 6858000"/>
              <a:gd name="connsiteX12" fmla="*/ 1017822 w 4862512"/>
              <a:gd name="connsiteY12" fmla="*/ 0 h 6858000"/>
              <a:gd name="connsiteX13" fmla="*/ 1187137 w 4862512"/>
              <a:gd name="connsiteY13" fmla="*/ 0 h 6858000"/>
              <a:gd name="connsiteX14" fmla="*/ 1374259 w 4862512"/>
              <a:gd name="connsiteY14" fmla="*/ 0 h 6858000"/>
              <a:gd name="connsiteX15" fmla="*/ 1580079 w 4862512"/>
              <a:gd name="connsiteY15" fmla="*/ 0 h 6858000"/>
              <a:gd name="connsiteX16" fmla="*/ 1805487 w 4862512"/>
              <a:gd name="connsiteY16" fmla="*/ 0 h 6858000"/>
              <a:gd name="connsiteX17" fmla="*/ 2051372 w 4862512"/>
              <a:gd name="connsiteY17" fmla="*/ 0 h 6858000"/>
              <a:gd name="connsiteX18" fmla="*/ 2318626 w 4862512"/>
              <a:gd name="connsiteY18" fmla="*/ 0 h 6858000"/>
              <a:gd name="connsiteX19" fmla="*/ 2608139 w 4862512"/>
              <a:gd name="connsiteY19" fmla="*/ 0 h 6858000"/>
              <a:gd name="connsiteX20" fmla="*/ 2920801 w 4862512"/>
              <a:gd name="connsiteY20" fmla="*/ 0 h 6858000"/>
              <a:gd name="connsiteX21" fmla="*/ 3257503 w 4862512"/>
              <a:gd name="connsiteY21" fmla="*/ 0 h 6858000"/>
              <a:gd name="connsiteX22" fmla="*/ 3619135 w 4862512"/>
              <a:gd name="connsiteY22" fmla="*/ 0 h 6858000"/>
              <a:gd name="connsiteX23" fmla="*/ 4006586 w 4862512"/>
              <a:gd name="connsiteY23" fmla="*/ 0 h 6858000"/>
              <a:gd name="connsiteX24" fmla="*/ 4420749 w 4862512"/>
              <a:gd name="connsiteY24" fmla="*/ 0 h 6858000"/>
              <a:gd name="connsiteX25" fmla="*/ 4862512 w 4862512"/>
              <a:gd name="connsiteY25" fmla="*/ 0 h 6858000"/>
              <a:gd name="connsiteX26" fmla="*/ 4862512 w 4862512"/>
              <a:gd name="connsiteY26" fmla="*/ 1675 h 6858000"/>
              <a:gd name="connsiteX27" fmla="*/ 4862512 w 4862512"/>
              <a:gd name="connsiteY27" fmla="*/ 13395 h 6858000"/>
              <a:gd name="connsiteX28" fmla="*/ 4862512 w 4862512"/>
              <a:gd name="connsiteY28" fmla="*/ 26161 h 6858000"/>
              <a:gd name="connsiteX29" fmla="*/ 4862512 w 4862512"/>
              <a:gd name="connsiteY29" fmla="*/ 45207 h 6858000"/>
              <a:gd name="connsiteX30" fmla="*/ 4862512 w 4862512"/>
              <a:gd name="connsiteY30" fmla="*/ 71787 h 6858000"/>
              <a:gd name="connsiteX31" fmla="*/ 4862512 w 4862512"/>
              <a:gd name="connsiteY31" fmla="*/ 107156 h 6858000"/>
              <a:gd name="connsiteX32" fmla="*/ 4862512 w 4862512"/>
              <a:gd name="connsiteY32" fmla="*/ 152572 h 6858000"/>
              <a:gd name="connsiteX33" fmla="*/ 4862512 w 4862512"/>
              <a:gd name="connsiteY33" fmla="*/ 209290 h 6858000"/>
              <a:gd name="connsiteX34" fmla="*/ 4862512 w 4862512"/>
              <a:gd name="connsiteY34" fmla="*/ 278565 h 6858000"/>
              <a:gd name="connsiteX35" fmla="*/ 4862512 w 4862512"/>
              <a:gd name="connsiteY35" fmla="*/ 361653 h 6858000"/>
              <a:gd name="connsiteX36" fmla="*/ 4862512 w 4862512"/>
              <a:gd name="connsiteY36" fmla="*/ 459809 h 6858000"/>
              <a:gd name="connsiteX37" fmla="*/ 4862512 w 4862512"/>
              <a:gd name="connsiteY37" fmla="*/ 574291 h 6858000"/>
              <a:gd name="connsiteX38" fmla="*/ 4862512 w 4862512"/>
              <a:gd name="connsiteY38" fmla="*/ 706352 h 6858000"/>
              <a:gd name="connsiteX39" fmla="*/ 4862512 w 4862512"/>
              <a:gd name="connsiteY39" fmla="*/ 857250 h 6858000"/>
              <a:gd name="connsiteX40" fmla="*/ 4862512 w 4862512"/>
              <a:gd name="connsiteY40" fmla="*/ 1028240 h 6858000"/>
              <a:gd name="connsiteX41" fmla="*/ 4862512 w 4862512"/>
              <a:gd name="connsiteY41" fmla="*/ 1220577 h 6858000"/>
              <a:gd name="connsiteX42" fmla="*/ 4862512 w 4862512"/>
              <a:gd name="connsiteY42" fmla="*/ 1435517 h 6858000"/>
              <a:gd name="connsiteX43" fmla="*/ 4862512 w 4862512"/>
              <a:gd name="connsiteY43" fmla="*/ 1674317 h 6858000"/>
              <a:gd name="connsiteX44" fmla="*/ 4862512 w 4862512"/>
              <a:gd name="connsiteY44" fmla="*/ 1938231 h 6858000"/>
              <a:gd name="connsiteX45" fmla="*/ 4862512 w 4862512"/>
              <a:gd name="connsiteY45" fmla="*/ 2228515 h 6858000"/>
              <a:gd name="connsiteX46" fmla="*/ 4862512 w 4862512"/>
              <a:gd name="connsiteY46" fmla="*/ 2546426 h 6858000"/>
              <a:gd name="connsiteX47" fmla="*/ 4862512 w 4862512"/>
              <a:gd name="connsiteY47" fmla="*/ 2716134 h 6858000"/>
              <a:gd name="connsiteX48" fmla="*/ 4862512 w 4862512"/>
              <a:gd name="connsiteY48" fmla="*/ 2893219 h 6858000"/>
              <a:gd name="connsiteX49" fmla="*/ 4862512 w 4862512"/>
              <a:gd name="connsiteY49" fmla="*/ 3077839 h 6858000"/>
              <a:gd name="connsiteX50" fmla="*/ 4862512 w 4862512"/>
              <a:gd name="connsiteY50" fmla="*/ 3270149 h 6858000"/>
              <a:gd name="connsiteX51" fmla="*/ 4862512 w 4862512"/>
              <a:gd name="connsiteY51" fmla="*/ 3470309 h 6858000"/>
              <a:gd name="connsiteX52" fmla="*/ 4862512 w 4862512"/>
              <a:gd name="connsiteY52" fmla="*/ 3678473 h 6858000"/>
              <a:gd name="connsiteX53" fmla="*/ 4862512 w 4862512"/>
              <a:gd name="connsiteY53" fmla="*/ 3894800 h 6858000"/>
              <a:gd name="connsiteX54" fmla="*/ 4862512 w 4862512"/>
              <a:gd name="connsiteY54" fmla="*/ 4119446 h 6858000"/>
              <a:gd name="connsiteX55" fmla="*/ 4862512 w 4862512"/>
              <a:gd name="connsiteY55" fmla="*/ 4352569 h 6858000"/>
              <a:gd name="connsiteX56" fmla="*/ 4862512 w 4862512"/>
              <a:gd name="connsiteY56" fmla="*/ 4594324 h 6858000"/>
              <a:gd name="connsiteX57" fmla="*/ 4862512 w 4862512"/>
              <a:gd name="connsiteY57" fmla="*/ 4844870 h 6858000"/>
              <a:gd name="connsiteX58" fmla="*/ 4862512 w 4862512"/>
              <a:gd name="connsiteY58" fmla="*/ 5104363 h 6858000"/>
              <a:gd name="connsiteX59" fmla="*/ 4862512 w 4862512"/>
              <a:gd name="connsiteY59" fmla="*/ 5372960 h 6858000"/>
              <a:gd name="connsiteX60" fmla="*/ 4862512 w 4862512"/>
              <a:gd name="connsiteY60" fmla="*/ 5650818 h 6858000"/>
              <a:gd name="connsiteX61" fmla="*/ 4862512 w 4862512"/>
              <a:gd name="connsiteY61" fmla="*/ 5938094 h 6858000"/>
              <a:gd name="connsiteX62" fmla="*/ 4862512 w 4862512"/>
              <a:gd name="connsiteY62" fmla="*/ 6234945 h 6858000"/>
              <a:gd name="connsiteX63" fmla="*/ 4862512 w 4862512"/>
              <a:gd name="connsiteY63" fmla="*/ 6541528 h 6858000"/>
              <a:gd name="connsiteX64" fmla="*/ 4862512 w 4862512"/>
              <a:gd name="connsiteY64" fmla="*/ 6858000 h 6858000"/>
              <a:gd name="connsiteX65" fmla="*/ 4856343 w 4862512"/>
              <a:gd name="connsiteY65" fmla="*/ 6858000 h 6858000"/>
              <a:gd name="connsiteX66" fmla="*/ 4841693 w 4862512"/>
              <a:gd name="connsiteY66" fmla="*/ 6858000 h 6858000"/>
              <a:gd name="connsiteX67" fmla="*/ 4813163 w 4862512"/>
              <a:gd name="connsiteY67" fmla="*/ 6858000 h 6858000"/>
              <a:gd name="connsiteX68" fmla="*/ 4766127 w 4862512"/>
              <a:gd name="connsiteY68" fmla="*/ 6858000 h 6858000"/>
              <a:gd name="connsiteX69" fmla="*/ 4695958 w 4862512"/>
              <a:gd name="connsiteY69" fmla="*/ 6858000 h 6858000"/>
              <a:gd name="connsiteX70" fmla="*/ 4598030 w 4862512"/>
              <a:gd name="connsiteY70" fmla="*/ 6858000 h 6858000"/>
              <a:gd name="connsiteX71" fmla="*/ 4467717 w 4862512"/>
              <a:gd name="connsiteY71" fmla="*/ 6858000 h 6858000"/>
              <a:gd name="connsiteX72" fmla="*/ 4300392 w 4862512"/>
              <a:gd name="connsiteY72" fmla="*/ 6858000 h 6858000"/>
              <a:gd name="connsiteX73" fmla="*/ 4091428 w 4862512"/>
              <a:gd name="connsiteY73" fmla="*/ 6858000 h 6858000"/>
              <a:gd name="connsiteX74" fmla="*/ 3836199 w 4862512"/>
              <a:gd name="connsiteY74" fmla="*/ 6858000 h 6858000"/>
              <a:gd name="connsiteX75" fmla="*/ 3689789 w 4862512"/>
              <a:gd name="connsiteY75" fmla="*/ 6858000 h 6858000"/>
              <a:gd name="connsiteX76" fmla="*/ 3530078 w 4862512"/>
              <a:gd name="connsiteY76" fmla="*/ 6858000 h 6858000"/>
              <a:gd name="connsiteX77" fmla="*/ 3356488 w 4862512"/>
              <a:gd name="connsiteY77" fmla="*/ 6858000 h 6858000"/>
              <a:gd name="connsiteX78" fmla="*/ 3168440 w 4862512"/>
              <a:gd name="connsiteY78" fmla="*/ 6858000 h 6858000"/>
              <a:gd name="connsiteX79" fmla="*/ 2965356 w 4862512"/>
              <a:gd name="connsiteY79" fmla="*/ 6858000 h 6858000"/>
              <a:gd name="connsiteX80" fmla="*/ 2746657 w 4862512"/>
              <a:gd name="connsiteY80" fmla="*/ 6858000 h 6858000"/>
              <a:gd name="connsiteX81" fmla="*/ 2511765 w 4862512"/>
              <a:gd name="connsiteY81" fmla="*/ 6858000 h 6858000"/>
              <a:gd name="connsiteX82" fmla="*/ 2260103 w 4862512"/>
              <a:gd name="connsiteY82" fmla="*/ 6858000 h 6858000"/>
              <a:gd name="connsiteX83" fmla="*/ 1991091 w 4862512"/>
              <a:gd name="connsiteY83" fmla="*/ 6858000 h 6858000"/>
              <a:gd name="connsiteX84" fmla="*/ 1704151 w 4862512"/>
              <a:gd name="connsiteY84" fmla="*/ 6858000 h 6858000"/>
              <a:gd name="connsiteX85" fmla="*/ 0 w 4862512"/>
              <a:gd name="connsiteY85" fmla="*/ 4800600 h 6858000"/>
              <a:gd name="connsiteX86" fmla="*/ 0 w 4862512"/>
              <a:gd name="connsiteY8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62512" h="6858000">
                <a:moveTo>
                  <a:pt x="0" y="0"/>
                </a:moveTo>
                <a:lnTo>
                  <a:pt x="1187" y="0"/>
                </a:lnTo>
                <a:lnTo>
                  <a:pt x="9497" y="0"/>
                </a:lnTo>
                <a:lnTo>
                  <a:pt x="32053" y="0"/>
                </a:lnTo>
                <a:lnTo>
                  <a:pt x="75977" y="0"/>
                </a:lnTo>
                <a:lnTo>
                  <a:pt x="148392" y="0"/>
                </a:lnTo>
                <a:lnTo>
                  <a:pt x="256422" y="0"/>
                </a:lnTo>
                <a:lnTo>
                  <a:pt x="407188" y="0"/>
                </a:lnTo>
                <a:lnTo>
                  <a:pt x="500824" y="0"/>
                </a:lnTo>
                <a:lnTo>
                  <a:pt x="607814" y="0"/>
                </a:lnTo>
                <a:lnTo>
                  <a:pt x="729051" y="0"/>
                </a:lnTo>
                <a:lnTo>
                  <a:pt x="865423" y="0"/>
                </a:lnTo>
                <a:lnTo>
                  <a:pt x="1017822" y="0"/>
                </a:lnTo>
                <a:lnTo>
                  <a:pt x="1187137" y="0"/>
                </a:lnTo>
                <a:lnTo>
                  <a:pt x="1374259" y="0"/>
                </a:lnTo>
                <a:lnTo>
                  <a:pt x="1580079" y="0"/>
                </a:lnTo>
                <a:lnTo>
                  <a:pt x="1805487" y="0"/>
                </a:lnTo>
                <a:lnTo>
                  <a:pt x="2051372" y="0"/>
                </a:lnTo>
                <a:lnTo>
                  <a:pt x="2318626" y="0"/>
                </a:lnTo>
                <a:lnTo>
                  <a:pt x="2608139" y="0"/>
                </a:lnTo>
                <a:lnTo>
                  <a:pt x="2920801" y="0"/>
                </a:lnTo>
                <a:lnTo>
                  <a:pt x="3257503" y="0"/>
                </a:lnTo>
                <a:lnTo>
                  <a:pt x="3619135" y="0"/>
                </a:lnTo>
                <a:lnTo>
                  <a:pt x="4006586" y="0"/>
                </a:lnTo>
                <a:lnTo>
                  <a:pt x="4420749" y="0"/>
                </a:lnTo>
                <a:lnTo>
                  <a:pt x="4862512" y="0"/>
                </a:lnTo>
                <a:lnTo>
                  <a:pt x="4862512" y="1675"/>
                </a:lnTo>
                <a:lnTo>
                  <a:pt x="4862512" y="13395"/>
                </a:lnTo>
                <a:lnTo>
                  <a:pt x="4862512" y="26161"/>
                </a:lnTo>
                <a:lnTo>
                  <a:pt x="4862512" y="45207"/>
                </a:lnTo>
                <a:lnTo>
                  <a:pt x="4862512" y="71787"/>
                </a:lnTo>
                <a:lnTo>
                  <a:pt x="4862512" y="107156"/>
                </a:lnTo>
                <a:lnTo>
                  <a:pt x="4862512" y="152572"/>
                </a:lnTo>
                <a:lnTo>
                  <a:pt x="4862512" y="209290"/>
                </a:lnTo>
                <a:lnTo>
                  <a:pt x="4862512" y="278565"/>
                </a:lnTo>
                <a:lnTo>
                  <a:pt x="4862512" y="361653"/>
                </a:lnTo>
                <a:lnTo>
                  <a:pt x="4862512" y="459809"/>
                </a:lnTo>
                <a:lnTo>
                  <a:pt x="4862512" y="574291"/>
                </a:lnTo>
                <a:lnTo>
                  <a:pt x="4862512" y="706352"/>
                </a:lnTo>
                <a:lnTo>
                  <a:pt x="4862512" y="857250"/>
                </a:lnTo>
                <a:lnTo>
                  <a:pt x="4862512" y="1028240"/>
                </a:lnTo>
                <a:lnTo>
                  <a:pt x="4862512" y="1220577"/>
                </a:lnTo>
                <a:lnTo>
                  <a:pt x="4862512" y="1435517"/>
                </a:lnTo>
                <a:lnTo>
                  <a:pt x="4862512" y="1674317"/>
                </a:lnTo>
                <a:lnTo>
                  <a:pt x="4862512" y="1938231"/>
                </a:lnTo>
                <a:lnTo>
                  <a:pt x="4862512" y="2228515"/>
                </a:lnTo>
                <a:lnTo>
                  <a:pt x="4862512" y="2546426"/>
                </a:lnTo>
                <a:lnTo>
                  <a:pt x="4862512" y="2716134"/>
                </a:lnTo>
                <a:lnTo>
                  <a:pt x="4862512" y="2893219"/>
                </a:lnTo>
                <a:lnTo>
                  <a:pt x="4862512" y="3077839"/>
                </a:lnTo>
                <a:lnTo>
                  <a:pt x="4862512" y="3270149"/>
                </a:lnTo>
                <a:lnTo>
                  <a:pt x="4862512" y="3470309"/>
                </a:lnTo>
                <a:lnTo>
                  <a:pt x="4862512" y="3678473"/>
                </a:lnTo>
                <a:lnTo>
                  <a:pt x="4862512" y="3894800"/>
                </a:lnTo>
                <a:lnTo>
                  <a:pt x="4862512" y="4119446"/>
                </a:lnTo>
                <a:lnTo>
                  <a:pt x="4862512" y="4352569"/>
                </a:lnTo>
                <a:lnTo>
                  <a:pt x="4862512" y="4594324"/>
                </a:lnTo>
                <a:lnTo>
                  <a:pt x="4862512" y="4844870"/>
                </a:lnTo>
                <a:lnTo>
                  <a:pt x="4862512" y="5104363"/>
                </a:lnTo>
                <a:lnTo>
                  <a:pt x="4862512" y="5372960"/>
                </a:lnTo>
                <a:lnTo>
                  <a:pt x="4862512" y="5650818"/>
                </a:lnTo>
                <a:lnTo>
                  <a:pt x="4862512" y="5938094"/>
                </a:lnTo>
                <a:lnTo>
                  <a:pt x="4862512" y="6234945"/>
                </a:lnTo>
                <a:lnTo>
                  <a:pt x="4862512" y="6541528"/>
                </a:lnTo>
                <a:lnTo>
                  <a:pt x="4862512" y="6858000"/>
                </a:lnTo>
                <a:lnTo>
                  <a:pt x="4856343" y="6858000"/>
                </a:lnTo>
                <a:lnTo>
                  <a:pt x="4841693" y="6858000"/>
                </a:lnTo>
                <a:lnTo>
                  <a:pt x="4813163" y="6858000"/>
                </a:lnTo>
                <a:lnTo>
                  <a:pt x="4766127" y="6858000"/>
                </a:lnTo>
                <a:lnTo>
                  <a:pt x="4695958" y="6858000"/>
                </a:lnTo>
                <a:lnTo>
                  <a:pt x="4598030" y="6858000"/>
                </a:lnTo>
                <a:lnTo>
                  <a:pt x="4467717" y="6858000"/>
                </a:lnTo>
                <a:lnTo>
                  <a:pt x="4300392" y="6858000"/>
                </a:lnTo>
                <a:lnTo>
                  <a:pt x="4091428" y="6858000"/>
                </a:lnTo>
                <a:lnTo>
                  <a:pt x="3836199" y="6858000"/>
                </a:lnTo>
                <a:lnTo>
                  <a:pt x="3689789" y="6858000"/>
                </a:lnTo>
                <a:lnTo>
                  <a:pt x="3530078" y="6858000"/>
                </a:lnTo>
                <a:lnTo>
                  <a:pt x="3356488" y="6858000"/>
                </a:lnTo>
                <a:lnTo>
                  <a:pt x="3168440" y="6858000"/>
                </a:lnTo>
                <a:lnTo>
                  <a:pt x="2965356" y="6858000"/>
                </a:lnTo>
                <a:lnTo>
                  <a:pt x="2746657" y="6858000"/>
                </a:lnTo>
                <a:lnTo>
                  <a:pt x="2511765" y="6858000"/>
                </a:lnTo>
                <a:lnTo>
                  <a:pt x="2260103" y="6858000"/>
                </a:lnTo>
                <a:lnTo>
                  <a:pt x="1991091" y="6858000"/>
                </a:lnTo>
                <a:lnTo>
                  <a:pt x="1704151" y="6858000"/>
                </a:lnTo>
                <a:cubicBezTo>
                  <a:pt x="727105" y="6675120"/>
                  <a:pt x="0" y="5783580"/>
                  <a:pt x="0" y="4800600"/>
                </a:cubicBezTo>
                <a:cubicBezTo>
                  <a:pt x="0" y="4800600"/>
                  <a:pt x="0" y="4800600"/>
                  <a:pt x="0" y="0"/>
                </a:cubicBezTo>
                <a:close/>
              </a:path>
            </a:pathLst>
          </a:custGeom>
          <a:solidFill>
            <a:schemeClr val="bg1"/>
          </a:solidFill>
        </p:spPr>
        <p:txBody>
          <a:bodyPr wrap="square">
            <a:noAutofit/>
          </a:bodyPr>
          <a:lstStyle/>
          <a:p>
            <a:r>
              <a:rPr lang="en-US"/>
              <a:t>Click icon to add picture</a:t>
            </a:r>
          </a:p>
        </p:txBody>
      </p:sp>
      <p:pic>
        <p:nvPicPr>
          <p:cNvPr id="5" name="Picture 4" title="Humana Logo">
            <a:extLst>
              <a:ext uri="{FF2B5EF4-FFF2-40B4-BE49-F238E27FC236}">
                <a16:creationId xmlns:a16="http://schemas.microsoft.com/office/drawing/2014/main" xmlns="" id="{A5474D75-8369-D34D-B5BF-4810462D7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89"/>
            <a:ext cx="1446306" cy="281021"/>
          </a:xfrm>
          <a:prstGeom prst="rect">
            <a:avLst/>
          </a:prstGeom>
        </p:spPr>
      </p:pic>
    </p:spTree>
    <p:extLst>
      <p:ext uri="{BB962C8B-B14F-4D97-AF65-F5344CB8AC3E}">
        <p14:creationId xmlns:p14="http://schemas.microsoft.com/office/powerpoint/2010/main" val="41793585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WHITE (V2)">
    <p:spTree>
      <p:nvGrpSpPr>
        <p:cNvPr id="1" name=""/>
        <p:cNvGrpSpPr/>
        <p:nvPr/>
      </p:nvGrpSpPr>
      <p:grpSpPr>
        <a:xfrm>
          <a:off x="0" y="0"/>
          <a:ext cx="0" cy="0"/>
          <a:chOff x="0" y="0"/>
          <a:chExt cx="0" cy="0"/>
        </a:xfrm>
      </p:grpSpPr>
      <p:sp>
        <p:nvSpPr>
          <p:cNvPr id="9" name="Title Placeholder 4">
            <a:extLst>
              <a:ext uri="{FF2B5EF4-FFF2-40B4-BE49-F238E27FC236}">
                <a16:creationId xmlns:a16="http://schemas.microsoft.com/office/drawing/2014/main" xmlns="" id="{425E3FF1-8A4E-E44B-AA34-C7F0AE1559C5}"/>
              </a:ext>
            </a:extLst>
          </p:cNvPr>
          <p:cNvSpPr>
            <a:spLocks noGrp="1"/>
          </p:cNvSpPr>
          <p:nvPr>
            <p:ph type="body" sz="quarter" idx="13"/>
          </p:nvPr>
        </p:nvSpPr>
        <p:spPr>
          <a:xfrm>
            <a:off x="914400" y="5003800"/>
            <a:ext cx="8026400" cy="1247408"/>
          </a:xfrm>
          <a:prstGeom prst="rect">
            <a:avLst/>
          </a:prstGeom>
        </p:spPr>
        <p:txBody>
          <a:bodyPr lIns="0" tIns="0" rIns="0" bIns="0" anchor="b"/>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a:solidFill>
                  <a:schemeClr val="bg2"/>
                </a:solidFill>
              </a:defRPr>
            </a:lvl3pPr>
          </a:lstStyle>
          <a:p>
            <a:pPr lvl="0"/>
            <a:r>
              <a:rPr lang="en-US"/>
              <a:t>Edit Master text styles</a:t>
            </a:r>
          </a:p>
          <a:p>
            <a:pPr lvl="1"/>
            <a:r>
              <a:rPr lang="en-US"/>
              <a:t>Second level</a:t>
            </a:r>
          </a:p>
        </p:txBody>
      </p:sp>
      <p:sp>
        <p:nvSpPr>
          <p:cNvPr id="8" name="Picture Placeholder 7"/>
          <p:cNvSpPr>
            <a:spLocks noGrp="1"/>
          </p:cNvSpPr>
          <p:nvPr>
            <p:ph type="pic" sz="quarter" idx="10"/>
          </p:nvPr>
        </p:nvSpPr>
        <p:spPr>
          <a:xfrm>
            <a:off x="0" y="0"/>
            <a:ext cx="12192000" cy="4605338"/>
          </a:xfrm>
          <a:custGeom>
            <a:avLst/>
            <a:gdLst>
              <a:gd name="connsiteX0" fmla="*/ 0 w 12192000"/>
              <a:gd name="connsiteY0" fmla="*/ 0 h 4605338"/>
              <a:gd name="connsiteX1" fmla="*/ 2977 w 12192000"/>
              <a:gd name="connsiteY1" fmla="*/ 0 h 4605338"/>
              <a:gd name="connsiteX2" fmla="*/ 23813 w 12192000"/>
              <a:gd name="connsiteY2" fmla="*/ 0 h 4605338"/>
              <a:gd name="connsiteX3" fmla="*/ 46509 w 12192000"/>
              <a:gd name="connsiteY3" fmla="*/ 0 h 4605338"/>
              <a:gd name="connsiteX4" fmla="*/ 80368 w 12192000"/>
              <a:gd name="connsiteY4" fmla="*/ 0 h 4605338"/>
              <a:gd name="connsiteX5" fmla="*/ 127620 w 12192000"/>
              <a:gd name="connsiteY5" fmla="*/ 0 h 4605338"/>
              <a:gd name="connsiteX6" fmla="*/ 190500 w 12192000"/>
              <a:gd name="connsiteY6" fmla="*/ 0 h 4605338"/>
              <a:gd name="connsiteX7" fmla="*/ 271240 w 12192000"/>
              <a:gd name="connsiteY7" fmla="*/ 0 h 4605338"/>
              <a:gd name="connsiteX8" fmla="*/ 372071 w 12192000"/>
              <a:gd name="connsiteY8" fmla="*/ 0 h 4605338"/>
              <a:gd name="connsiteX9" fmla="*/ 495226 w 12192000"/>
              <a:gd name="connsiteY9" fmla="*/ 0 h 4605338"/>
              <a:gd name="connsiteX10" fmla="*/ 642938 w 12192000"/>
              <a:gd name="connsiteY10" fmla="*/ 0 h 4605338"/>
              <a:gd name="connsiteX11" fmla="*/ 817439 w 12192000"/>
              <a:gd name="connsiteY11" fmla="*/ 0 h 4605338"/>
              <a:gd name="connsiteX12" fmla="*/ 1020961 w 12192000"/>
              <a:gd name="connsiteY12" fmla="*/ 0 h 4605338"/>
              <a:gd name="connsiteX13" fmla="*/ 1255738 w 12192000"/>
              <a:gd name="connsiteY13" fmla="*/ 0 h 4605338"/>
              <a:gd name="connsiteX14" fmla="*/ 1524000 w 12192000"/>
              <a:gd name="connsiteY14" fmla="*/ 0 h 4605338"/>
              <a:gd name="connsiteX15" fmla="*/ 1827982 w 12192000"/>
              <a:gd name="connsiteY15" fmla="*/ 0 h 4605338"/>
              <a:gd name="connsiteX16" fmla="*/ 2169915 w 12192000"/>
              <a:gd name="connsiteY16" fmla="*/ 0 h 4605338"/>
              <a:gd name="connsiteX17" fmla="*/ 2552031 w 12192000"/>
              <a:gd name="connsiteY17" fmla="*/ 0 h 4605338"/>
              <a:gd name="connsiteX18" fmla="*/ 2976563 w 12192000"/>
              <a:gd name="connsiteY18" fmla="*/ 0 h 4605338"/>
              <a:gd name="connsiteX19" fmla="*/ 3445743 w 12192000"/>
              <a:gd name="connsiteY19" fmla="*/ 0 h 4605338"/>
              <a:gd name="connsiteX20" fmla="*/ 3961805 w 12192000"/>
              <a:gd name="connsiteY20" fmla="*/ 0 h 4605338"/>
              <a:gd name="connsiteX21" fmla="*/ 4526980 w 12192000"/>
              <a:gd name="connsiteY21" fmla="*/ 0 h 4605338"/>
              <a:gd name="connsiteX22" fmla="*/ 4828682 w 12192000"/>
              <a:gd name="connsiteY22" fmla="*/ 0 h 4605338"/>
              <a:gd name="connsiteX23" fmla="*/ 5143500 w 12192000"/>
              <a:gd name="connsiteY23" fmla="*/ 0 h 4605338"/>
              <a:gd name="connsiteX24" fmla="*/ 5471713 w 12192000"/>
              <a:gd name="connsiteY24" fmla="*/ 0 h 4605338"/>
              <a:gd name="connsiteX25" fmla="*/ 5813599 w 12192000"/>
              <a:gd name="connsiteY25" fmla="*/ 0 h 4605338"/>
              <a:gd name="connsiteX26" fmla="*/ 6169438 w 12192000"/>
              <a:gd name="connsiteY26" fmla="*/ 0 h 4605338"/>
              <a:gd name="connsiteX27" fmla="*/ 6539508 w 12192000"/>
              <a:gd name="connsiteY27" fmla="*/ 0 h 4605338"/>
              <a:gd name="connsiteX28" fmla="*/ 6924089 w 12192000"/>
              <a:gd name="connsiteY28" fmla="*/ 0 h 4605338"/>
              <a:gd name="connsiteX29" fmla="*/ 7323460 w 12192000"/>
              <a:gd name="connsiteY29" fmla="*/ 0 h 4605338"/>
              <a:gd name="connsiteX30" fmla="*/ 7737900 w 12192000"/>
              <a:gd name="connsiteY30" fmla="*/ 0 h 4605338"/>
              <a:gd name="connsiteX31" fmla="*/ 8167688 w 12192000"/>
              <a:gd name="connsiteY31" fmla="*/ 0 h 4605338"/>
              <a:gd name="connsiteX32" fmla="*/ 8613102 w 12192000"/>
              <a:gd name="connsiteY32" fmla="*/ 0 h 4605338"/>
              <a:gd name="connsiteX33" fmla="*/ 9074423 w 12192000"/>
              <a:gd name="connsiteY33" fmla="*/ 0 h 4605338"/>
              <a:gd name="connsiteX34" fmla="*/ 9551929 w 12192000"/>
              <a:gd name="connsiteY34" fmla="*/ 0 h 4605338"/>
              <a:gd name="connsiteX35" fmla="*/ 10045898 w 12192000"/>
              <a:gd name="connsiteY35" fmla="*/ 0 h 4605338"/>
              <a:gd name="connsiteX36" fmla="*/ 10556611 w 12192000"/>
              <a:gd name="connsiteY36" fmla="*/ 0 h 4605338"/>
              <a:gd name="connsiteX37" fmla="*/ 11084347 w 12192000"/>
              <a:gd name="connsiteY37" fmla="*/ 0 h 4605338"/>
              <a:gd name="connsiteX38" fmla="*/ 11629383 w 12192000"/>
              <a:gd name="connsiteY38" fmla="*/ 0 h 4605338"/>
              <a:gd name="connsiteX39" fmla="*/ 12192000 w 12192000"/>
              <a:gd name="connsiteY39" fmla="*/ 0 h 4605338"/>
              <a:gd name="connsiteX40" fmla="*/ 12192000 w 12192000"/>
              <a:gd name="connsiteY40" fmla="*/ 1124 h 4605338"/>
              <a:gd name="connsiteX41" fmla="*/ 12192000 w 12192000"/>
              <a:gd name="connsiteY41" fmla="*/ 8995 h 4605338"/>
              <a:gd name="connsiteX42" fmla="*/ 12192000 w 12192000"/>
              <a:gd name="connsiteY42" fmla="*/ 30358 h 4605338"/>
              <a:gd name="connsiteX43" fmla="*/ 12192000 w 12192000"/>
              <a:gd name="connsiteY43" fmla="*/ 71959 h 4605338"/>
              <a:gd name="connsiteX44" fmla="*/ 12192000 w 12192000"/>
              <a:gd name="connsiteY44" fmla="*/ 102457 h 4605338"/>
              <a:gd name="connsiteX45" fmla="*/ 12192000 w 12192000"/>
              <a:gd name="connsiteY45" fmla="*/ 140544 h 4605338"/>
              <a:gd name="connsiteX46" fmla="*/ 12192000 w 12192000"/>
              <a:gd name="connsiteY46" fmla="*/ 187064 h 4605338"/>
              <a:gd name="connsiteX47" fmla="*/ 12192000 w 12192000"/>
              <a:gd name="connsiteY47" fmla="*/ 242860 h 4605338"/>
              <a:gd name="connsiteX48" fmla="*/ 12192000 w 12192000"/>
              <a:gd name="connsiteY48" fmla="*/ 308775 h 4605338"/>
              <a:gd name="connsiteX49" fmla="*/ 12192000 w 12192000"/>
              <a:gd name="connsiteY49" fmla="*/ 385652 h 4605338"/>
              <a:gd name="connsiteX50" fmla="*/ 12192000 w 12192000"/>
              <a:gd name="connsiteY50" fmla="*/ 474335 h 4605338"/>
              <a:gd name="connsiteX51" fmla="*/ 12192000 w 12192000"/>
              <a:gd name="connsiteY51" fmla="*/ 575667 h 4605338"/>
              <a:gd name="connsiteX52" fmla="*/ 12192000 w 12192000"/>
              <a:gd name="connsiteY52" fmla="*/ 690492 h 4605338"/>
              <a:gd name="connsiteX53" fmla="*/ 12192000 w 12192000"/>
              <a:gd name="connsiteY53" fmla="*/ 819651 h 4605338"/>
              <a:gd name="connsiteX54" fmla="*/ 12192000 w 12192000"/>
              <a:gd name="connsiteY54" fmla="*/ 963990 h 4605338"/>
              <a:gd name="connsiteX55" fmla="*/ 12192000 w 12192000"/>
              <a:gd name="connsiteY55" fmla="*/ 1124350 h 4605338"/>
              <a:gd name="connsiteX56" fmla="*/ 12192000 w 12192000"/>
              <a:gd name="connsiteY56" fmla="*/ 1301576 h 4605338"/>
              <a:gd name="connsiteX57" fmla="*/ 12192000 w 12192000"/>
              <a:gd name="connsiteY57" fmla="*/ 1496510 h 4605338"/>
              <a:gd name="connsiteX58" fmla="*/ 12192000 w 12192000"/>
              <a:gd name="connsiteY58" fmla="*/ 1709996 h 4605338"/>
              <a:gd name="connsiteX59" fmla="*/ 12192000 w 12192000"/>
              <a:gd name="connsiteY59" fmla="*/ 1942877 h 4605338"/>
              <a:gd name="connsiteX60" fmla="*/ 12192000 w 12192000"/>
              <a:gd name="connsiteY60" fmla="*/ 2195996 h 4605338"/>
              <a:gd name="connsiteX61" fmla="*/ 12192000 w 12192000"/>
              <a:gd name="connsiteY61" fmla="*/ 2470197 h 4605338"/>
              <a:gd name="connsiteX62" fmla="*/ 12192000 w 12192000"/>
              <a:gd name="connsiteY62" fmla="*/ 2766323 h 4605338"/>
              <a:gd name="connsiteX63" fmla="*/ 12192000 w 12192000"/>
              <a:gd name="connsiteY63" fmla="*/ 3085217 h 4605338"/>
              <a:gd name="connsiteX64" fmla="*/ 12192000 w 12192000"/>
              <a:gd name="connsiteY64" fmla="*/ 3427722 h 4605338"/>
              <a:gd name="connsiteX65" fmla="*/ 12192000 w 12192000"/>
              <a:gd name="connsiteY65" fmla="*/ 3794682 h 4605338"/>
              <a:gd name="connsiteX66" fmla="*/ 12192000 w 12192000"/>
              <a:gd name="connsiteY66" fmla="*/ 4186939 h 4605338"/>
              <a:gd name="connsiteX67" fmla="*/ 12192000 w 12192000"/>
              <a:gd name="connsiteY67" fmla="*/ 4605338 h 4605338"/>
              <a:gd name="connsiteX68" fmla="*/ 2857947 w 12192000"/>
              <a:gd name="connsiteY68" fmla="*/ 4605338 h 4605338"/>
              <a:gd name="connsiteX69" fmla="*/ 0 w 12192000"/>
              <a:gd name="connsiteY69" fmla="*/ 2083916 h 4605338"/>
              <a:gd name="connsiteX70" fmla="*/ 0 w 12192000"/>
              <a:gd name="connsiteY70" fmla="*/ 2079846 h 4605338"/>
              <a:gd name="connsiteX71" fmla="*/ 0 w 12192000"/>
              <a:gd name="connsiteY71" fmla="*/ 2070179 h 4605338"/>
              <a:gd name="connsiteX72" fmla="*/ 0 w 12192000"/>
              <a:gd name="connsiteY72" fmla="*/ 2051355 h 4605338"/>
              <a:gd name="connsiteX73" fmla="*/ 0 w 12192000"/>
              <a:gd name="connsiteY73" fmla="*/ 2020320 h 4605338"/>
              <a:gd name="connsiteX74" fmla="*/ 0 w 12192000"/>
              <a:gd name="connsiteY74" fmla="*/ 1974022 h 4605338"/>
              <a:gd name="connsiteX75" fmla="*/ 0 w 12192000"/>
              <a:gd name="connsiteY75" fmla="*/ 1909408 h 4605338"/>
              <a:gd name="connsiteX76" fmla="*/ 0 w 12192000"/>
              <a:gd name="connsiteY76" fmla="*/ 1823426 h 4605338"/>
              <a:gd name="connsiteX77" fmla="*/ 0 w 12192000"/>
              <a:gd name="connsiteY77" fmla="*/ 1713023 h 4605338"/>
              <a:gd name="connsiteX78" fmla="*/ 0 w 12192000"/>
              <a:gd name="connsiteY78" fmla="*/ 1647710 h 4605338"/>
              <a:gd name="connsiteX79" fmla="*/ 0 w 12192000"/>
              <a:gd name="connsiteY79" fmla="*/ 1575147 h 4605338"/>
              <a:gd name="connsiteX80" fmla="*/ 0 w 12192000"/>
              <a:gd name="connsiteY80" fmla="*/ 1494953 h 4605338"/>
              <a:gd name="connsiteX81" fmla="*/ 0 w 12192000"/>
              <a:gd name="connsiteY81" fmla="*/ 1406745 h 4605338"/>
              <a:gd name="connsiteX82" fmla="*/ 0 w 12192000"/>
              <a:gd name="connsiteY82" fmla="*/ 1310142 h 4605338"/>
              <a:gd name="connsiteX83" fmla="*/ 0 w 12192000"/>
              <a:gd name="connsiteY83" fmla="*/ 1204764 h 4605338"/>
              <a:gd name="connsiteX84" fmla="*/ 0 w 12192000"/>
              <a:gd name="connsiteY84" fmla="*/ 1090227 h 4605338"/>
              <a:gd name="connsiteX85" fmla="*/ 0 w 12192000"/>
              <a:gd name="connsiteY85" fmla="*/ 966151 h 4605338"/>
              <a:gd name="connsiteX86" fmla="*/ 0 w 12192000"/>
              <a:gd name="connsiteY86" fmla="*/ 832155 h 4605338"/>
              <a:gd name="connsiteX87" fmla="*/ 0 w 12192000"/>
              <a:gd name="connsiteY87" fmla="*/ 687855 h 4605338"/>
              <a:gd name="connsiteX88" fmla="*/ 0 w 12192000"/>
              <a:gd name="connsiteY88" fmla="*/ 532872 h 4605338"/>
              <a:gd name="connsiteX89" fmla="*/ 0 w 12192000"/>
              <a:gd name="connsiteY89" fmla="*/ 366822 h 4605338"/>
              <a:gd name="connsiteX90" fmla="*/ 0 w 12192000"/>
              <a:gd name="connsiteY90" fmla="*/ 189326 h 46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2192000" h="4605338">
                <a:moveTo>
                  <a:pt x="0" y="0"/>
                </a:moveTo>
                <a:lnTo>
                  <a:pt x="2977" y="0"/>
                </a:lnTo>
                <a:lnTo>
                  <a:pt x="23813" y="0"/>
                </a:lnTo>
                <a:lnTo>
                  <a:pt x="46509" y="0"/>
                </a:lnTo>
                <a:lnTo>
                  <a:pt x="80368" y="0"/>
                </a:lnTo>
                <a:lnTo>
                  <a:pt x="127620" y="0"/>
                </a:lnTo>
                <a:lnTo>
                  <a:pt x="190500" y="0"/>
                </a:lnTo>
                <a:lnTo>
                  <a:pt x="271240" y="0"/>
                </a:lnTo>
                <a:lnTo>
                  <a:pt x="372071" y="0"/>
                </a:lnTo>
                <a:lnTo>
                  <a:pt x="495226" y="0"/>
                </a:lnTo>
                <a:lnTo>
                  <a:pt x="642938" y="0"/>
                </a:lnTo>
                <a:lnTo>
                  <a:pt x="817439" y="0"/>
                </a:lnTo>
                <a:lnTo>
                  <a:pt x="1020961" y="0"/>
                </a:lnTo>
                <a:lnTo>
                  <a:pt x="1255738" y="0"/>
                </a:lnTo>
                <a:lnTo>
                  <a:pt x="1524000" y="0"/>
                </a:lnTo>
                <a:lnTo>
                  <a:pt x="1827982" y="0"/>
                </a:lnTo>
                <a:lnTo>
                  <a:pt x="2169915" y="0"/>
                </a:lnTo>
                <a:lnTo>
                  <a:pt x="2552031" y="0"/>
                </a:lnTo>
                <a:lnTo>
                  <a:pt x="2976563" y="0"/>
                </a:lnTo>
                <a:lnTo>
                  <a:pt x="3445743" y="0"/>
                </a:lnTo>
                <a:lnTo>
                  <a:pt x="3961805" y="0"/>
                </a:lnTo>
                <a:lnTo>
                  <a:pt x="4526980" y="0"/>
                </a:lnTo>
                <a:lnTo>
                  <a:pt x="4828682" y="0"/>
                </a:lnTo>
                <a:lnTo>
                  <a:pt x="5143500" y="0"/>
                </a:lnTo>
                <a:lnTo>
                  <a:pt x="5471713" y="0"/>
                </a:lnTo>
                <a:lnTo>
                  <a:pt x="5813599" y="0"/>
                </a:lnTo>
                <a:lnTo>
                  <a:pt x="6169438" y="0"/>
                </a:lnTo>
                <a:lnTo>
                  <a:pt x="6539508" y="0"/>
                </a:lnTo>
                <a:lnTo>
                  <a:pt x="6924089" y="0"/>
                </a:lnTo>
                <a:lnTo>
                  <a:pt x="7323460" y="0"/>
                </a:lnTo>
                <a:lnTo>
                  <a:pt x="7737900" y="0"/>
                </a:lnTo>
                <a:lnTo>
                  <a:pt x="8167688" y="0"/>
                </a:lnTo>
                <a:lnTo>
                  <a:pt x="8613102" y="0"/>
                </a:lnTo>
                <a:lnTo>
                  <a:pt x="9074423" y="0"/>
                </a:lnTo>
                <a:lnTo>
                  <a:pt x="9551929" y="0"/>
                </a:lnTo>
                <a:lnTo>
                  <a:pt x="10045898" y="0"/>
                </a:lnTo>
                <a:lnTo>
                  <a:pt x="10556611" y="0"/>
                </a:lnTo>
                <a:lnTo>
                  <a:pt x="11084347" y="0"/>
                </a:lnTo>
                <a:lnTo>
                  <a:pt x="11629383" y="0"/>
                </a:lnTo>
                <a:lnTo>
                  <a:pt x="12192000" y="0"/>
                </a:lnTo>
                <a:lnTo>
                  <a:pt x="12192000" y="1124"/>
                </a:lnTo>
                <a:lnTo>
                  <a:pt x="12192000" y="8995"/>
                </a:lnTo>
                <a:lnTo>
                  <a:pt x="12192000" y="30358"/>
                </a:lnTo>
                <a:lnTo>
                  <a:pt x="12192000" y="71959"/>
                </a:lnTo>
                <a:lnTo>
                  <a:pt x="12192000" y="102457"/>
                </a:lnTo>
                <a:lnTo>
                  <a:pt x="12192000" y="140544"/>
                </a:lnTo>
                <a:lnTo>
                  <a:pt x="12192000" y="187064"/>
                </a:lnTo>
                <a:lnTo>
                  <a:pt x="12192000" y="242860"/>
                </a:lnTo>
                <a:lnTo>
                  <a:pt x="12192000" y="308775"/>
                </a:lnTo>
                <a:lnTo>
                  <a:pt x="12192000" y="385652"/>
                </a:lnTo>
                <a:lnTo>
                  <a:pt x="12192000" y="474335"/>
                </a:lnTo>
                <a:lnTo>
                  <a:pt x="12192000" y="575667"/>
                </a:lnTo>
                <a:lnTo>
                  <a:pt x="12192000" y="690492"/>
                </a:lnTo>
                <a:lnTo>
                  <a:pt x="12192000" y="819651"/>
                </a:lnTo>
                <a:lnTo>
                  <a:pt x="12192000" y="963990"/>
                </a:lnTo>
                <a:lnTo>
                  <a:pt x="12192000" y="1124350"/>
                </a:lnTo>
                <a:lnTo>
                  <a:pt x="12192000" y="1301576"/>
                </a:lnTo>
                <a:lnTo>
                  <a:pt x="12192000" y="1496510"/>
                </a:lnTo>
                <a:lnTo>
                  <a:pt x="12192000" y="1709996"/>
                </a:lnTo>
                <a:lnTo>
                  <a:pt x="12192000" y="1942877"/>
                </a:lnTo>
                <a:lnTo>
                  <a:pt x="12192000" y="2195996"/>
                </a:lnTo>
                <a:lnTo>
                  <a:pt x="12192000" y="2470197"/>
                </a:lnTo>
                <a:lnTo>
                  <a:pt x="12192000" y="2766323"/>
                </a:lnTo>
                <a:lnTo>
                  <a:pt x="12192000" y="3085217"/>
                </a:lnTo>
                <a:lnTo>
                  <a:pt x="12192000" y="3427722"/>
                </a:lnTo>
                <a:lnTo>
                  <a:pt x="12192000" y="3794682"/>
                </a:lnTo>
                <a:lnTo>
                  <a:pt x="12192000" y="4186939"/>
                </a:lnTo>
                <a:lnTo>
                  <a:pt x="12192000" y="4605338"/>
                </a:lnTo>
                <a:cubicBezTo>
                  <a:pt x="12192000" y="4605338"/>
                  <a:pt x="12192000" y="4605338"/>
                  <a:pt x="2857947" y="4605338"/>
                </a:cubicBezTo>
                <a:cubicBezTo>
                  <a:pt x="1388962" y="4605338"/>
                  <a:pt x="188625" y="3454004"/>
                  <a:pt x="0" y="2083916"/>
                </a:cubicBezTo>
                <a:lnTo>
                  <a:pt x="0" y="2079846"/>
                </a:lnTo>
                <a:lnTo>
                  <a:pt x="0" y="2070179"/>
                </a:lnTo>
                <a:lnTo>
                  <a:pt x="0" y="2051355"/>
                </a:lnTo>
                <a:lnTo>
                  <a:pt x="0" y="2020320"/>
                </a:lnTo>
                <a:lnTo>
                  <a:pt x="0" y="1974022"/>
                </a:lnTo>
                <a:lnTo>
                  <a:pt x="0" y="1909408"/>
                </a:lnTo>
                <a:lnTo>
                  <a:pt x="0" y="1823426"/>
                </a:lnTo>
                <a:lnTo>
                  <a:pt x="0" y="1713023"/>
                </a:lnTo>
                <a:lnTo>
                  <a:pt x="0" y="1647710"/>
                </a:lnTo>
                <a:lnTo>
                  <a:pt x="0" y="1575147"/>
                </a:lnTo>
                <a:lnTo>
                  <a:pt x="0" y="1494953"/>
                </a:lnTo>
                <a:lnTo>
                  <a:pt x="0" y="1406745"/>
                </a:lnTo>
                <a:lnTo>
                  <a:pt x="0" y="1310142"/>
                </a:lnTo>
                <a:lnTo>
                  <a:pt x="0" y="1204764"/>
                </a:lnTo>
                <a:lnTo>
                  <a:pt x="0" y="1090227"/>
                </a:lnTo>
                <a:lnTo>
                  <a:pt x="0" y="966151"/>
                </a:lnTo>
                <a:lnTo>
                  <a:pt x="0" y="832155"/>
                </a:lnTo>
                <a:lnTo>
                  <a:pt x="0" y="687855"/>
                </a:lnTo>
                <a:lnTo>
                  <a:pt x="0" y="532872"/>
                </a:lnTo>
                <a:lnTo>
                  <a:pt x="0" y="366822"/>
                </a:lnTo>
                <a:lnTo>
                  <a:pt x="0" y="189326"/>
                </a:lnTo>
                <a:close/>
              </a:path>
            </a:pathLst>
          </a:custGeom>
          <a:solidFill>
            <a:schemeClr val="bg1"/>
          </a:solidFill>
        </p:spPr>
        <p:txBody>
          <a:bodyPr wrap="square">
            <a:noAutofit/>
          </a:bodyPr>
          <a:lstStyle/>
          <a:p>
            <a:r>
              <a:rPr lang="en-US"/>
              <a:t>Click icon to add picture</a:t>
            </a:r>
          </a:p>
        </p:txBody>
      </p:sp>
      <p:pic>
        <p:nvPicPr>
          <p:cNvPr id="6" name="Picture 5">
            <a:extLst>
              <a:ext uri="{FF2B5EF4-FFF2-40B4-BE49-F238E27FC236}">
                <a16:creationId xmlns:a16="http://schemas.microsoft.com/office/drawing/2014/main" xmlns="" id="{634502D1-DCE2-334F-B563-CC11D774C0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57232" y="5962989"/>
            <a:ext cx="1446306" cy="281021"/>
          </a:xfrm>
          <a:prstGeom prst="rect">
            <a:avLst/>
          </a:prstGeom>
        </p:spPr>
      </p:pic>
    </p:spTree>
    <p:extLst>
      <p:ext uri="{BB962C8B-B14F-4D97-AF65-F5344CB8AC3E}">
        <p14:creationId xmlns:p14="http://schemas.microsoft.com/office/powerpoint/2010/main" val="21306134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xmlns="" id="{18ADFBAD-A121-FB45-96AD-EAF4B36577EF}"/>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xmlns="" id="{C239BFA4-D7B6-9B4A-93F6-99304EE34FFD}"/>
              </a:ext>
            </a:extLst>
          </p:cNvPr>
          <p:cNvSpPr/>
          <p:nvPr userDrawn="1"/>
        </p:nvSpPr>
        <p:spPr>
          <a:xfrm>
            <a:off x="0" y="0"/>
            <a:ext cx="48554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E75E97C-B052-384C-A733-4ABC985B7F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276" y="1449324"/>
            <a:ext cx="2764911" cy="3959352"/>
          </a:xfrm>
          <a:prstGeom prst="rect">
            <a:avLst/>
          </a:prstGeom>
        </p:spPr>
      </p:pic>
    </p:spTree>
    <p:extLst>
      <p:ext uri="{BB962C8B-B14F-4D97-AF65-F5344CB8AC3E}">
        <p14:creationId xmlns:p14="http://schemas.microsoft.com/office/powerpoint/2010/main" val="2207950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4">
            <a:extLst>
              <a:ext uri="{FF2B5EF4-FFF2-40B4-BE49-F238E27FC236}">
                <a16:creationId xmlns:a16="http://schemas.microsoft.com/office/drawing/2014/main" xmlns="" id="{B5EAF0ED-3E81-2B48-8166-184509B82215}"/>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xmlns="" id="{7807C682-5F89-9B41-8530-2AFD8E6EC5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9864" y="914400"/>
            <a:ext cx="4165600" cy="5219700"/>
          </a:xfrm>
          <a:prstGeom prst="rect">
            <a:avLst/>
          </a:prstGeom>
        </p:spPr>
      </p:pic>
    </p:spTree>
    <p:extLst>
      <p:ext uri="{BB962C8B-B14F-4D97-AF65-F5344CB8AC3E}">
        <p14:creationId xmlns:p14="http://schemas.microsoft.com/office/powerpoint/2010/main" val="393775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xmlns="" id="{82554D12-4210-F945-9DFA-0032A2E91BF4}"/>
              </a:ext>
            </a:extLst>
          </p:cNvPr>
          <p:cNvSpPr>
            <a:spLocks noGrp="1"/>
          </p:cNvSpPr>
          <p:nvPr>
            <p:ph type="ftr" sz="quarter" idx="12"/>
          </p:nvPr>
        </p:nvSpPr>
        <p:spPr/>
        <p:txBody>
          <a:bodyPr/>
          <a:lstStyle/>
          <a:p>
            <a:r>
              <a:rPr lang="en-US"/>
              <a:t>Footer</a:t>
            </a:r>
          </a:p>
        </p:txBody>
      </p:sp>
      <p:sp>
        <p:nvSpPr>
          <p:cNvPr id="6" name="Slide Number Placeholder 5">
            <a:extLst>
              <a:ext uri="{FF2B5EF4-FFF2-40B4-BE49-F238E27FC236}">
                <a16:creationId xmlns:a16="http://schemas.microsoft.com/office/drawing/2014/main" xmlns=""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7" name="Rectangle 6">
            <a:extLst>
              <a:ext uri="{FF2B5EF4-FFF2-40B4-BE49-F238E27FC236}">
                <a16:creationId xmlns:a16="http://schemas.microsoft.com/office/drawing/2014/main" xmlns=""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xmlns=""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311891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xmlns="" id="{82554D12-4210-F945-9DFA-0032A2E91BF4}"/>
              </a:ext>
            </a:extLst>
          </p:cNvPr>
          <p:cNvSpPr>
            <a:spLocks noGrp="1"/>
          </p:cNvSpPr>
          <p:nvPr>
            <p:ph type="ftr" sz="quarter" idx="1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xmlns=""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Rectangle 6">
            <a:extLst>
              <a:ext uri="{FF2B5EF4-FFF2-40B4-BE49-F238E27FC236}">
                <a16:creationId xmlns:a16="http://schemas.microsoft.com/office/drawing/2014/main" xmlns=""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xmlns=""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0337998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xmlns="" id="{7363226B-3C02-4048-876C-833D3AB4F33D}"/>
              </a:ext>
            </a:extLst>
          </p:cNvPr>
          <p:cNvSpPr>
            <a:spLocks noGrp="1"/>
          </p:cNvSpPr>
          <p:nvPr>
            <p:ph type="ftr" sz="quarter" idx="1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xmlns=""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67015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xmlns="" id="{7363226B-3C02-4048-876C-833D3AB4F33D}"/>
              </a:ext>
            </a:extLst>
          </p:cNvPr>
          <p:cNvSpPr>
            <a:spLocks noGrp="1"/>
          </p:cNvSpPr>
          <p:nvPr>
            <p:ph type="ftr" sz="quarter" idx="12"/>
          </p:nvPr>
        </p:nvSpPr>
        <p:spPr>
          <a:xfrm>
            <a:off x="685800" y="6248400"/>
            <a:ext cx="9918192" cy="304800"/>
          </a:xfrm>
          <a:prstGeom prst="rect">
            <a:avLst/>
          </a:prstGeom>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xmlns="" id="{D25BF680-827D-CC4A-8DCC-656EE086D26F}"/>
              </a:ext>
            </a:extLst>
          </p:cNvPr>
          <p:cNvSpPr>
            <a:spLocks noGrp="1"/>
          </p:cNvSpPr>
          <p:nvPr>
            <p:ph type="sldNum" sz="quarter" idx="11"/>
          </p:nvPr>
        </p:nvSpPr>
        <p:spPr>
          <a:xfrm>
            <a:off x="10603992" y="6248400"/>
            <a:ext cx="1219200" cy="304800"/>
          </a:xfrm>
          <a:prstGeom prst="rect">
            <a:avLst/>
          </a:prstGeom>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5578719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900"/>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xmlns="" id="{D14CAEA5-C3E1-4D4E-A4F1-C597FD6EE3BA}"/>
              </a:ext>
            </a:extLst>
          </p:cNvPr>
          <p:cNvSpPr>
            <a:spLocks noGrp="1"/>
          </p:cNvSpPr>
          <p:nvPr>
            <p:ph type="ftr" sz="quarter" idx="16"/>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6E6D1DB1-C1CC-BD45-B461-0B638A0285F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1" name="Rectangle 10">
            <a:extLst>
              <a:ext uri="{FF2B5EF4-FFF2-40B4-BE49-F238E27FC236}">
                <a16:creationId xmlns:a16="http://schemas.microsoft.com/office/drawing/2014/main" xmlns="" id="{0E11733B-2EC1-1747-84C3-57ABB720A27B}"/>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xmlns="" id="{548CD909-C892-9345-A1F2-75CFFB8CDB1A}"/>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99464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4B382-E267-5E42-A102-AA4C01C925CF}"/>
              </a:ext>
            </a:extLst>
          </p:cNvPr>
          <p:cNvSpPr>
            <a:spLocks noGrp="1"/>
          </p:cNvSpPr>
          <p:nvPr>
            <p:ph type="title"/>
          </p:nvPr>
        </p:nvSpPr>
        <p:spPr>
          <a:xfrm>
            <a:off x="2916958" y="365760"/>
            <a:ext cx="890928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63EC5CE7-5CC2-8641-95FC-A8C1863D999D}"/>
              </a:ext>
            </a:extLst>
          </p:cNvPr>
          <p:cNvSpPr>
            <a:spLocks noGrp="1"/>
          </p:cNvSpPr>
          <p:nvPr>
            <p:ph type="body" sz="quarter" idx="13"/>
          </p:nvPr>
        </p:nvSpPr>
        <p:spPr>
          <a:xfrm>
            <a:off x="2916958" y="1463040"/>
            <a:ext cx="8906233" cy="4572000"/>
          </a:xfrm>
        </p:spPr>
        <p:txBody>
          <a:bodyPr/>
          <a:lstStyle>
            <a:lvl1pPr marL="304815" indent="-304815">
              <a:lnSpc>
                <a:spcPct val="150000"/>
              </a:lnSpc>
              <a:buClr>
                <a:schemeClr val="tx1"/>
              </a:buClr>
              <a:buFont typeface="+mj-lt"/>
              <a:buAutoNum type="arabicPeriod"/>
              <a:defRPr>
                <a:latin typeface="+mj-lt"/>
              </a:defRPr>
            </a:lvl1pPr>
            <a:lvl2pPr marL="487704" indent="-182889">
              <a:defRPr sz="1900"/>
            </a:lvl2pPr>
            <a:lvl3pPr marL="670594">
              <a:defRPr/>
            </a:lvl3pPr>
            <a:lvl4pPr marL="853483">
              <a:defRPr/>
            </a:lvl4pPr>
            <a:lvl5pPr marL="1036372">
              <a:defRPr/>
            </a:lvl5pPr>
            <a:lvl6pPr marL="1219261">
              <a:defRPr/>
            </a:lvl6pPr>
            <a:lvl7pPr marL="1402150">
              <a:defRPr/>
            </a:lvl7pPr>
            <a:lvl8pPr marL="1585039">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10" name="Footer Placeholder 9">
            <a:extLst>
              <a:ext uri="{FF2B5EF4-FFF2-40B4-BE49-F238E27FC236}">
                <a16:creationId xmlns:a16="http://schemas.microsoft.com/office/drawing/2014/main" xmlns="" id="{21BF7590-CEA5-424C-B50D-F5DAF189D775}"/>
              </a:ext>
            </a:extLst>
          </p:cNvPr>
          <p:cNvSpPr>
            <a:spLocks noGrp="1"/>
          </p:cNvSpPr>
          <p:nvPr>
            <p:ph type="ftr" sz="quarter" idx="16"/>
          </p:nvPr>
        </p:nvSpPr>
        <p:spPr>
          <a:xfrm>
            <a:off x="2916958" y="6248400"/>
            <a:ext cx="7687034" cy="304800"/>
          </a:xfrm>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6E6D1DB1-C1CC-BD45-B461-0B638A0285F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pic>
        <p:nvPicPr>
          <p:cNvPr id="8" name="Picture 7">
            <a:extLst>
              <a:ext uri="{FF2B5EF4-FFF2-40B4-BE49-F238E27FC236}">
                <a16:creationId xmlns:a16="http://schemas.microsoft.com/office/drawing/2014/main" xmlns="" id="{73B690B0-2F29-F64C-A0CB-7E231F32B2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0" y="5962989"/>
            <a:ext cx="1446306" cy="281021"/>
          </a:xfrm>
          <a:prstGeom prst="rect">
            <a:avLst/>
          </a:prstGeom>
        </p:spPr>
      </p:pic>
    </p:spTree>
    <p:extLst>
      <p:ext uri="{BB962C8B-B14F-4D97-AF65-F5344CB8AC3E}">
        <p14:creationId xmlns:p14="http://schemas.microsoft.com/office/powerpoint/2010/main" val="2944667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PEAKER SLID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A140E-C3B9-7249-8B71-09A343E86A9A}"/>
              </a:ext>
            </a:extLst>
          </p:cNvPr>
          <p:cNvSpPr>
            <a:spLocks noGrp="1"/>
          </p:cNvSpPr>
          <p:nvPr userDrawn="1">
            <p:ph type="title"/>
          </p:nvPr>
        </p:nvSpPr>
        <p:spPr/>
        <p:txBody>
          <a:bodyPr/>
          <a:lstStyle/>
          <a:p>
            <a:r>
              <a:rPr lang="en-US"/>
              <a:t>Click to edit Master title style</a:t>
            </a:r>
          </a:p>
        </p:txBody>
      </p:sp>
      <p:sp>
        <p:nvSpPr>
          <p:cNvPr id="11" name="Picture Placeholder 12"/>
          <p:cNvSpPr>
            <a:spLocks noGrp="1"/>
          </p:cNvSpPr>
          <p:nvPr userDrawn="1">
            <p:ph type="pic" sz="quarter" idx="11"/>
          </p:nvPr>
        </p:nvSpPr>
        <p:spPr>
          <a:xfrm>
            <a:off x="3586599" y="2148447"/>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3" name="Text Placeholder 2">
            <a:extLst>
              <a:ext uri="{FF2B5EF4-FFF2-40B4-BE49-F238E27FC236}">
                <a16:creationId xmlns:a16="http://schemas.microsoft.com/office/drawing/2014/main" xmlns="" id="{DCB85BD6-1A03-1946-9B62-D5C7E43C47BF}"/>
              </a:ext>
            </a:extLst>
          </p:cNvPr>
          <p:cNvSpPr>
            <a:spLocks noGrp="1"/>
          </p:cNvSpPr>
          <p:nvPr userDrawn="1">
            <p:ph type="body" sz="quarter" idx="15" hasCustomPrompt="1"/>
          </p:nvPr>
        </p:nvSpPr>
        <p:spPr>
          <a:xfrm>
            <a:off x="291695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userDrawn="1">
            <p:ph type="pic" sz="quarter" idx="12"/>
          </p:nvPr>
        </p:nvSpPr>
        <p:spPr>
          <a:xfrm>
            <a:off x="7302859" y="2148447"/>
            <a:ext cx="1633728" cy="1633728"/>
          </a:xfrm>
          <a:prstGeom prst="roundRect">
            <a:avLst>
              <a:gd name="adj" fmla="val 0"/>
            </a:avLst>
          </a:prstGeom>
          <a:solidFill>
            <a:schemeClr val="bg1"/>
          </a:solidFill>
          <a:ln w="25400">
            <a:noFill/>
          </a:ln>
        </p:spPr>
        <p:txBody>
          <a:bodyPr/>
          <a:lstStyle>
            <a:lvl1pPr>
              <a:defRPr sz="1333"/>
            </a:lvl1pPr>
          </a:lstStyle>
          <a:p>
            <a:r>
              <a:rPr lang="en-US" dirty="0"/>
              <a:t>Click icon to add picture</a:t>
            </a:r>
            <a:endParaRPr lang="uk-UA" dirty="0"/>
          </a:p>
        </p:txBody>
      </p:sp>
      <p:sp>
        <p:nvSpPr>
          <p:cNvPr id="12" name="Text Placeholder 2">
            <a:extLst>
              <a:ext uri="{FF2B5EF4-FFF2-40B4-BE49-F238E27FC236}">
                <a16:creationId xmlns:a16="http://schemas.microsoft.com/office/drawing/2014/main" xmlns="" id="{E1169706-2771-1342-BC54-D83D997E21A0}"/>
              </a:ext>
            </a:extLst>
          </p:cNvPr>
          <p:cNvSpPr>
            <a:spLocks noGrp="1"/>
          </p:cNvSpPr>
          <p:nvPr userDrawn="1">
            <p:ph type="body" sz="quarter" idx="16" hasCustomPrompt="1"/>
          </p:nvPr>
        </p:nvSpPr>
        <p:spPr>
          <a:xfrm>
            <a:off x="663321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xmlns="" id="{26D083DF-F4A2-154D-AA9B-C4ECB7018587}"/>
              </a:ext>
            </a:extLst>
          </p:cNvPr>
          <p:cNvSpPr>
            <a:spLocks noGrp="1"/>
          </p:cNvSpPr>
          <p:nvPr userDrawn="1">
            <p:ph type="ftr" sz="quarter" idx="19"/>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D01172D9-C10D-224D-99BD-8F93F0014515}"/>
              </a:ext>
            </a:extLst>
          </p:cNvPr>
          <p:cNvSpPr>
            <a:spLocks noGrp="1"/>
          </p:cNvSpPr>
          <p:nvPr userDrawn="1">
            <p:ph type="sldNum" sz="quarter" idx="18"/>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7930782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PEAKER SLID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A140E-C3B9-7249-8B71-09A343E86A9A}"/>
              </a:ext>
            </a:extLst>
          </p:cNvPr>
          <p:cNvSpPr>
            <a:spLocks noGrp="1"/>
          </p:cNvSpPr>
          <p:nvPr>
            <p:ph type="title"/>
          </p:nvPr>
        </p:nvSpPr>
        <p:spPr/>
        <p:txBody>
          <a:bodyPr/>
          <a:lstStyle/>
          <a:p>
            <a:r>
              <a:rPr lang="en-US"/>
              <a:t>Click to edit Master title style</a:t>
            </a:r>
          </a:p>
        </p:txBody>
      </p:sp>
      <p:sp>
        <p:nvSpPr>
          <p:cNvPr id="9" name="Picture Placeholder 12">
            <a:extLst>
              <a:ext uri="{FF2B5EF4-FFF2-40B4-BE49-F238E27FC236}">
                <a16:creationId xmlns:a16="http://schemas.microsoft.com/office/drawing/2014/main" xmlns="" id="{56D570B6-EDA8-D549-8E95-F9AE4E934A03}"/>
              </a:ext>
            </a:extLst>
          </p:cNvPr>
          <p:cNvSpPr>
            <a:spLocks noGrp="1"/>
          </p:cNvSpPr>
          <p:nvPr>
            <p:ph type="pic" sz="quarter" idx="19"/>
          </p:nvPr>
        </p:nvSpPr>
        <p:spPr>
          <a:xfrm>
            <a:off x="2465855"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6" name="Text Placeholder 2">
            <a:extLst>
              <a:ext uri="{FF2B5EF4-FFF2-40B4-BE49-F238E27FC236}">
                <a16:creationId xmlns:a16="http://schemas.microsoft.com/office/drawing/2014/main" xmlns="" id="{9E564787-CBDB-A747-8277-DB5B8577BE28}"/>
              </a:ext>
            </a:extLst>
          </p:cNvPr>
          <p:cNvSpPr>
            <a:spLocks noGrp="1"/>
          </p:cNvSpPr>
          <p:nvPr>
            <p:ph type="body" sz="quarter" idx="20" hasCustomPrompt="1"/>
          </p:nvPr>
        </p:nvSpPr>
        <p:spPr>
          <a:xfrm>
            <a:off x="2159513" y="3959624"/>
            <a:ext cx="222975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1" name="Picture Placeholder 12"/>
          <p:cNvSpPr>
            <a:spLocks noGrp="1"/>
          </p:cNvSpPr>
          <p:nvPr>
            <p:ph type="pic" sz="quarter" idx="11"/>
          </p:nvPr>
        </p:nvSpPr>
        <p:spPr>
          <a:xfrm>
            <a:off x="5438860" y="2144266"/>
            <a:ext cx="1633728" cy="1633728"/>
          </a:xfrm>
          <a:prstGeom prst="roundRect">
            <a:avLst>
              <a:gd name="adj" fmla="val 0"/>
            </a:avLst>
          </a:prstGeom>
          <a:solidFill>
            <a:schemeClr val="bg1"/>
          </a:solidFill>
          <a:ln w="25400">
            <a:noFill/>
          </a:ln>
        </p:spPr>
        <p:txBody>
          <a:bodyPr/>
          <a:lstStyle>
            <a:lvl1pPr>
              <a:defRPr sz="1333"/>
            </a:lvl1pPr>
          </a:lstStyle>
          <a:p>
            <a:r>
              <a:rPr lang="en-US" dirty="0"/>
              <a:t>Click icon to add picture</a:t>
            </a:r>
            <a:endParaRPr lang="uk-UA" dirty="0"/>
          </a:p>
        </p:txBody>
      </p:sp>
      <p:sp>
        <p:nvSpPr>
          <p:cNvPr id="3" name="Text Placeholder 2">
            <a:extLst>
              <a:ext uri="{FF2B5EF4-FFF2-40B4-BE49-F238E27FC236}">
                <a16:creationId xmlns:a16="http://schemas.microsoft.com/office/drawing/2014/main" xmlns="" id="{DCB85BD6-1A03-1946-9B62-D5C7E43C47BF}"/>
              </a:ext>
            </a:extLst>
          </p:cNvPr>
          <p:cNvSpPr>
            <a:spLocks noGrp="1"/>
          </p:cNvSpPr>
          <p:nvPr>
            <p:ph type="body" sz="quarter" idx="15" hasCustomPrompt="1"/>
          </p:nvPr>
        </p:nvSpPr>
        <p:spPr>
          <a:xfrm>
            <a:off x="5140843" y="3959624"/>
            <a:ext cx="2229763"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p:ph type="pic" sz="quarter" idx="12"/>
          </p:nvPr>
        </p:nvSpPr>
        <p:spPr>
          <a:xfrm>
            <a:off x="8406695"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2" name="Text Placeholder 2">
            <a:extLst>
              <a:ext uri="{FF2B5EF4-FFF2-40B4-BE49-F238E27FC236}">
                <a16:creationId xmlns:a16="http://schemas.microsoft.com/office/drawing/2014/main" xmlns="" id="{E1169706-2771-1342-BC54-D83D997E21A0}"/>
              </a:ext>
            </a:extLst>
          </p:cNvPr>
          <p:cNvSpPr>
            <a:spLocks noGrp="1"/>
          </p:cNvSpPr>
          <p:nvPr>
            <p:ph type="body" sz="quarter" idx="16" hasCustomPrompt="1"/>
          </p:nvPr>
        </p:nvSpPr>
        <p:spPr>
          <a:xfrm>
            <a:off x="8107991" y="3959624"/>
            <a:ext cx="223113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xmlns="" id="{DA42D0F9-08A4-0F4D-A0B4-2042E516E6C7}"/>
              </a:ext>
            </a:extLst>
          </p:cNvPr>
          <p:cNvSpPr>
            <a:spLocks noGrp="1"/>
          </p:cNvSpPr>
          <p:nvPr>
            <p:ph type="ftr" sz="quarter" idx="21"/>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D01172D9-C10D-224D-99BD-8F93F0014515}"/>
              </a:ext>
            </a:extLst>
          </p:cNvPr>
          <p:cNvSpPr>
            <a:spLocks noGrp="1"/>
          </p:cNvSpPr>
          <p:nvPr>
            <p:ph type="sldNum" sz="quarter" idx="18"/>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885158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473DB-1F75-834F-927D-ADB5216B269C}"/>
              </a:ext>
            </a:extLst>
          </p:cNvPr>
          <p:cNvSpPr>
            <a:spLocks noGrp="1"/>
          </p:cNvSpPr>
          <p:nvPr>
            <p:ph type="title"/>
          </p:nvPr>
        </p:nvSpPr>
        <p:spPr/>
        <p:txBody>
          <a:bodyPr/>
          <a:lstStyle/>
          <a:p>
            <a:r>
              <a:rPr lang="en-US" dirty="0"/>
              <a:t>Click to edit Master title style</a:t>
            </a:r>
          </a:p>
        </p:txBody>
      </p:sp>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685800" y="1463040"/>
            <a:ext cx="11137392" cy="4572000"/>
          </a:xfrm>
          <a:prstGeom prst="rect">
            <a:avLst/>
          </a:prstGeom>
        </p:spPr>
        <p:txBody>
          <a:bodyPr anchor="ctr"/>
          <a:lstStyle>
            <a:lvl1pPr marL="0" indent="0" algn="ctr">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xmlns="" id="{73BA5E07-3F71-5443-8384-74F9B787AEFC}"/>
              </a:ext>
            </a:extLst>
          </p:cNvPr>
          <p:cNvSpPr>
            <a:spLocks noGrp="1"/>
          </p:cNvSpPr>
          <p:nvPr>
            <p:ph type="ftr" sz="quarter" idx="15"/>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E82A76A7-610A-284F-8CBA-26689485FF52}"/>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xmlns="" id="{74822584-F865-C34C-BE25-975BB9D4999A}"/>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xmlns="" id="{DDBD399A-EA85-0148-8D83-230A6B861269}"/>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8446415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44254290-7DE3-6B44-8595-33F864E0761D}"/>
              </a:ext>
            </a:extLst>
          </p:cNvPr>
          <p:cNvSpPr>
            <a:spLocks noGrp="1"/>
          </p:cNvSpPr>
          <p:nvPr>
            <p:ph type="body" sz="quarter" idx="12"/>
          </p:nvPr>
        </p:nvSpPr>
        <p:spPr>
          <a:xfrm>
            <a:off x="685800" y="1828800"/>
            <a:ext cx="11137392" cy="3044952"/>
          </a:xfrm>
          <a:prstGeom prst="rect">
            <a:avLst/>
          </a:prstGeom>
        </p:spPr>
        <p:txBody>
          <a:bodyPr anchor="ctr"/>
          <a:lstStyle>
            <a:lvl1pPr marL="0" indent="0" algn="ctr">
              <a:lnSpc>
                <a:spcPct val="100000"/>
              </a:lnSpc>
              <a:buNone/>
              <a:defRPr sz="32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xmlns="" id="{CFB950B3-1F1A-9A44-8C60-DC7B00458312}"/>
              </a:ext>
            </a:extLst>
          </p:cNvPr>
          <p:cNvSpPr>
            <a:spLocks noGrp="1"/>
          </p:cNvSpPr>
          <p:nvPr>
            <p:ph type="ftr" sz="quarter" idx="15"/>
          </p:nvPr>
        </p:nvSpPr>
        <p:spPr/>
        <p:txBody>
          <a:bodyPr/>
          <a:lstStyle/>
          <a:p>
            <a:r>
              <a:rPr lang="en-US"/>
              <a:t>Footer</a:t>
            </a:r>
            <a:endParaRPr lang="en-US" dirty="0"/>
          </a:p>
        </p:txBody>
      </p:sp>
      <p:sp>
        <p:nvSpPr>
          <p:cNvPr id="3" name="Slide Number Placeholder 2">
            <a:extLst>
              <a:ext uri="{FF2B5EF4-FFF2-40B4-BE49-F238E27FC236}">
                <a16:creationId xmlns:a16="http://schemas.microsoft.com/office/drawing/2014/main" xmlns="" id="{8A423E85-AE4F-9A4A-9A32-BC2475460C74}"/>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xmlns="" id="{1F052C87-FB9F-0E4C-91F5-F939F69776C3}"/>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xmlns="" id="{A69A2938-0DA7-934D-B9C9-9C7C73E9C063}"/>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1683960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AKE A STAT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8D6957-8385-BA41-AC67-96E9BF1EE284}"/>
              </a:ext>
            </a:extLst>
          </p:cNvPr>
          <p:cNvSpPr>
            <a:spLocks noGrp="1"/>
          </p:cNvSpPr>
          <p:nvPr userDrawn="1">
            <p:ph type="body" sz="quarter" idx="13"/>
          </p:nvPr>
        </p:nvSpPr>
        <p:spPr>
          <a:xfrm>
            <a:off x="685799" y="2095150"/>
            <a:ext cx="4443984" cy="2667701"/>
          </a:xfrm>
        </p:spPr>
        <p:txBody>
          <a:bodyPr anchor="ctr"/>
          <a:lstStyle>
            <a:lvl1pPr>
              <a:defRPr sz="5400">
                <a:solidFill>
                  <a:schemeClr val="tx1"/>
                </a:solidFill>
                <a:latin typeface="+mj-lt"/>
              </a:defRPr>
            </a:lvl1pPr>
          </a:lstStyle>
          <a:p>
            <a:pPr lvl="0"/>
            <a:endParaRPr lang="en-US" dirty="0"/>
          </a:p>
        </p:txBody>
      </p:sp>
      <p:sp>
        <p:nvSpPr>
          <p:cNvPr id="6" name="Text Placeholder 3">
            <a:extLst>
              <a:ext uri="{FF2B5EF4-FFF2-40B4-BE49-F238E27FC236}">
                <a16:creationId xmlns:a16="http://schemas.microsoft.com/office/drawing/2014/main" xmlns="" id="{44254290-7DE3-6B44-8595-33F864E0761D}"/>
              </a:ext>
            </a:extLst>
          </p:cNvPr>
          <p:cNvSpPr>
            <a:spLocks noGrp="1"/>
          </p:cNvSpPr>
          <p:nvPr userDrawn="1">
            <p:ph type="body" sz="quarter" idx="12"/>
          </p:nvPr>
        </p:nvSpPr>
        <p:spPr>
          <a:xfrm>
            <a:off x="5522298" y="2095150"/>
            <a:ext cx="6300894" cy="2667701"/>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xmlns="" id="{5312AA11-764E-7047-9DB2-3929FBD5C174}"/>
              </a:ext>
            </a:extLst>
          </p:cNvPr>
          <p:cNvSpPr>
            <a:spLocks noGrp="1"/>
          </p:cNvSpPr>
          <p:nvPr userDrawn="1">
            <p:ph type="ftr" sz="quarter" idx="16"/>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F2E93802-628D-014A-8342-91C92F75B630}"/>
              </a:ext>
            </a:extLst>
          </p:cNvPr>
          <p:cNvSpPr>
            <a:spLocks noGrp="1"/>
          </p:cNvSpPr>
          <p:nvPr userDrawn="1">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xmlns="" id="{AE8DDFF3-88F3-0E45-B4F0-570E0206884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xmlns="" id="{6B48FEC4-E132-FB44-B240-ADD130D11831}"/>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cxnSp>
        <p:nvCxnSpPr>
          <p:cNvPr id="9" name="Straight Connector 8">
            <a:extLst>
              <a:ext uri="{FF2B5EF4-FFF2-40B4-BE49-F238E27FC236}">
                <a16:creationId xmlns:a16="http://schemas.microsoft.com/office/drawing/2014/main" xmlns="" id="{45EB701E-8C4A-3047-AED1-EAE347434DE6}"/>
              </a:ext>
            </a:extLst>
          </p:cNvPr>
          <p:cNvCxnSpPr>
            <a:cxnSpLocks/>
          </p:cNvCxnSpPr>
          <p:nvPr userDrawn="1"/>
        </p:nvCxnSpPr>
        <p:spPr>
          <a:xfrm>
            <a:off x="5324866" y="2095150"/>
            <a:ext cx="0" cy="2667701"/>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2121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02D9A-4AE7-D24A-B935-D891CC9DAAD3}"/>
              </a:ext>
            </a:extLst>
          </p:cNvPr>
          <p:cNvSpPr>
            <a:spLocks noGrp="1"/>
          </p:cNvSpPr>
          <p:nvPr userDrawn="1">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xmlns="" id="{DB6F82DE-D60B-DC4F-BF67-13C1749FD2B2}"/>
              </a:ext>
            </a:extLst>
          </p:cNvPr>
          <p:cNvSpPr>
            <a:spLocks noGrp="1"/>
          </p:cNvSpPr>
          <p:nvPr userDrawn="1">
            <p:ph type="body" sz="quarter" idx="16"/>
          </p:nvPr>
        </p:nvSpPr>
        <p:spPr>
          <a:xfrm>
            <a:off x="685800"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xmlns="" id="{3D2A7B6D-F215-164B-AB00-58091BC04357}"/>
              </a:ext>
            </a:extLst>
          </p:cNvPr>
          <p:cNvSpPr>
            <a:spLocks noGrp="1"/>
          </p:cNvSpPr>
          <p:nvPr userDrawn="1">
            <p:ph type="body" sz="quarter" idx="17"/>
          </p:nvPr>
        </p:nvSpPr>
        <p:spPr>
          <a:xfrm>
            <a:off x="6437376" y="1463040"/>
            <a:ext cx="5386558"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xmlns="" id="{C09E3132-41DD-5640-81C9-CA94A8DA1D0F}"/>
              </a:ext>
            </a:extLst>
          </p:cNvPr>
          <p:cNvSpPr>
            <a:spLocks noGrp="1"/>
          </p:cNvSpPr>
          <p:nvPr userDrawn="1">
            <p:ph type="ftr" sz="quarter" idx="18"/>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xmlns="" id="{B64540F1-D8A0-FF46-B1EA-4E900B8607C0}"/>
              </a:ext>
            </a:extLst>
          </p:cNvPr>
          <p:cNvSpPr>
            <a:spLocks noGrp="1"/>
          </p:cNvSpPr>
          <p:nvPr userDrawn="1">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grpSp>
        <p:nvGrpSpPr>
          <p:cNvPr id="19" name="Group 18">
            <a:extLst>
              <a:ext uri="{FF2B5EF4-FFF2-40B4-BE49-F238E27FC236}">
                <a16:creationId xmlns:a16="http://schemas.microsoft.com/office/drawing/2014/main" xmlns="" id="{3C1FAF78-10EF-9245-B0F0-C5520AFFAF52}"/>
              </a:ext>
            </a:extLst>
          </p:cNvPr>
          <p:cNvGrpSpPr/>
          <p:nvPr userDrawn="1"/>
        </p:nvGrpSpPr>
        <p:grpSpPr>
          <a:xfrm>
            <a:off x="-1" y="0"/>
            <a:ext cx="320041" cy="6858000"/>
            <a:chOff x="-1" y="0"/>
            <a:chExt cx="320041" cy="6858000"/>
          </a:xfrm>
        </p:grpSpPr>
        <p:sp>
          <p:nvSpPr>
            <p:cNvPr id="16" name="Rectangle 15">
              <a:extLst>
                <a:ext uri="{FF2B5EF4-FFF2-40B4-BE49-F238E27FC236}">
                  <a16:creationId xmlns:a16="http://schemas.microsoft.com/office/drawing/2014/main" xmlns="" id="{35885738-3B2A-BF4F-932E-64383B048B20}"/>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pic>
          <p:nvPicPr>
            <p:cNvPr id="18" name="Picture 17">
              <a:extLst>
                <a:ext uri="{FF2B5EF4-FFF2-40B4-BE49-F238E27FC236}">
                  <a16:creationId xmlns:a16="http://schemas.microsoft.com/office/drawing/2014/main" xmlns="" id="{663659F7-FA44-E74C-A47D-AD78372A9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34140977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93646-16B9-0F4C-9B07-2AE355DE9C09}"/>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248DC3CF-062F-6D4A-B068-360B58638D85}"/>
              </a:ext>
            </a:extLst>
          </p:cNvPr>
          <p:cNvSpPr>
            <a:spLocks noGrp="1"/>
          </p:cNvSpPr>
          <p:nvPr>
            <p:ph type="body" sz="quarter" idx="17"/>
          </p:nvPr>
        </p:nvSpPr>
        <p:spPr>
          <a:xfrm>
            <a:off x="685800" y="1463040"/>
            <a:ext cx="3209544"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xmlns="" id="{593CA37B-759A-264A-954C-81B341DC92B6}"/>
              </a:ext>
            </a:extLst>
          </p:cNvPr>
          <p:cNvSpPr>
            <a:spLocks noGrp="1"/>
          </p:cNvSpPr>
          <p:nvPr>
            <p:ph type="body" sz="quarter" idx="19"/>
          </p:nvPr>
        </p:nvSpPr>
        <p:spPr>
          <a:xfrm>
            <a:off x="4649978"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xmlns="" id="{B088EC3E-2BC0-6F4F-99A5-C254D1B5014E}"/>
              </a:ext>
            </a:extLst>
          </p:cNvPr>
          <p:cNvSpPr>
            <a:spLocks noGrp="1"/>
          </p:cNvSpPr>
          <p:nvPr>
            <p:ph type="body" sz="quarter" idx="18"/>
          </p:nvPr>
        </p:nvSpPr>
        <p:spPr>
          <a:xfrm>
            <a:off x="8610600"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1FF71666-31D6-0B41-921D-895B647FE59D}"/>
              </a:ext>
            </a:extLst>
          </p:cNvPr>
          <p:cNvSpPr>
            <a:spLocks noGrp="1"/>
          </p:cNvSpPr>
          <p:nvPr>
            <p:ph type="ftr" sz="quarter" idx="20"/>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xmlns="" id="{4AB6A206-F521-BF45-9311-E95E6E8C51C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2" name="Rectangle 11">
            <a:extLst>
              <a:ext uri="{FF2B5EF4-FFF2-40B4-BE49-F238E27FC236}">
                <a16:creationId xmlns:a16="http://schemas.microsoft.com/office/drawing/2014/main" xmlns="" id="{798696DA-E60F-B14F-849A-E74914636560}"/>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3" name="Rectangle 12">
            <a:extLst>
              <a:ext uri="{FF2B5EF4-FFF2-40B4-BE49-F238E27FC236}">
                <a16:creationId xmlns:a16="http://schemas.microsoft.com/office/drawing/2014/main" xmlns="" id="{D0F6C489-9BFB-364A-9B66-9FD1C9534EF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0549075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 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E279D-A6D5-BF4C-8881-FB4D65FFD62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248DC3CF-062F-6D4A-B068-360B58638D85}"/>
              </a:ext>
            </a:extLst>
          </p:cNvPr>
          <p:cNvSpPr>
            <a:spLocks noGrp="1"/>
          </p:cNvSpPr>
          <p:nvPr>
            <p:ph type="body" sz="quarter" idx="17"/>
          </p:nvPr>
        </p:nvSpPr>
        <p:spPr>
          <a:xfrm>
            <a:off x="685800"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xmlns="" id="{93C30871-9CE5-704E-918A-539E74CBFFA3}"/>
              </a:ext>
            </a:extLst>
          </p:cNvPr>
          <p:cNvSpPr>
            <a:spLocks noGrp="1"/>
          </p:cNvSpPr>
          <p:nvPr>
            <p:ph type="body" sz="quarter" idx="19"/>
          </p:nvPr>
        </p:nvSpPr>
        <p:spPr>
          <a:xfrm>
            <a:off x="4648200"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0" name="Text Placeholder 2">
            <a:extLst>
              <a:ext uri="{FF2B5EF4-FFF2-40B4-BE49-F238E27FC236}">
                <a16:creationId xmlns:a16="http://schemas.microsoft.com/office/drawing/2014/main" xmlns="" id="{B088EC3E-2BC0-6F4F-99A5-C254D1B5014E}"/>
              </a:ext>
            </a:extLst>
          </p:cNvPr>
          <p:cNvSpPr>
            <a:spLocks noGrp="1"/>
          </p:cNvSpPr>
          <p:nvPr>
            <p:ph type="body" sz="quarter" idx="18"/>
          </p:nvPr>
        </p:nvSpPr>
        <p:spPr>
          <a:xfrm>
            <a:off x="8613648"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8" name="Text Placeholder 2">
            <a:extLst>
              <a:ext uri="{FF2B5EF4-FFF2-40B4-BE49-F238E27FC236}">
                <a16:creationId xmlns:a16="http://schemas.microsoft.com/office/drawing/2014/main" xmlns="" id="{4092D13B-F05B-DB46-9F08-B097B3E0908C}"/>
              </a:ext>
            </a:extLst>
          </p:cNvPr>
          <p:cNvSpPr>
            <a:spLocks noGrp="1"/>
          </p:cNvSpPr>
          <p:nvPr>
            <p:ph type="body" sz="quarter" idx="20"/>
          </p:nvPr>
        </p:nvSpPr>
        <p:spPr>
          <a:xfrm>
            <a:off x="685800" y="3894435"/>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xmlns="" id="{0F2ECC7E-EB13-D640-8266-A7D8A5D4A598}"/>
              </a:ext>
            </a:extLst>
          </p:cNvPr>
          <p:cNvSpPr>
            <a:spLocks noGrp="1"/>
          </p:cNvSpPr>
          <p:nvPr>
            <p:ph type="body" sz="quarter" idx="21"/>
          </p:nvPr>
        </p:nvSpPr>
        <p:spPr>
          <a:xfrm>
            <a:off x="4648200" y="3892741"/>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3" name="Text Placeholder 2">
            <a:extLst>
              <a:ext uri="{FF2B5EF4-FFF2-40B4-BE49-F238E27FC236}">
                <a16:creationId xmlns:a16="http://schemas.microsoft.com/office/drawing/2014/main" xmlns="" id="{F22C77D9-380D-3D40-88C7-383D26FB957D}"/>
              </a:ext>
            </a:extLst>
          </p:cNvPr>
          <p:cNvSpPr>
            <a:spLocks noGrp="1"/>
          </p:cNvSpPr>
          <p:nvPr>
            <p:ph type="body" sz="quarter" idx="22"/>
          </p:nvPr>
        </p:nvSpPr>
        <p:spPr>
          <a:xfrm>
            <a:off x="8610600" y="3892741"/>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xmlns="" id="{1310B9EB-429D-844E-A6DF-04F458ECEDA9}"/>
              </a:ext>
            </a:extLst>
          </p:cNvPr>
          <p:cNvSpPr>
            <a:spLocks noGrp="1"/>
          </p:cNvSpPr>
          <p:nvPr>
            <p:ph type="ftr" sz="quarter" idx="23"/>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xmlns="" id="{4AB6A206-F521-BF45-9311-E95E6E8C51C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grpSp>
        <p:nvGrpSpPr>
          <p:cNvPr id="15" name="Group 14">
            <a:extLst>
              <a:ext uri="{FF2B5EF4-FFF2-40B4-BE49-F238E27FC236}">
                <a16:creationId xmlns:a16="http://schemas.microsoft.com/office/drawing/2014/main" xmlns="" id="{D4ED88DB-5005-0E4B-9A5D-18E3BE61C9A9}"/>
              </a:ext>
            </a:extLst>
          </p:cNvPr>
          <p:cNvGrpSpPr/>
          <p:nvPr userDrawn="1"/>
        </p:nvGrpSpPr>
        <p:grpSpPr>
          <a:xfrm>
            <a:off x="-1" y="0"/>
            <a:ext cx="320041" cy="6858000"/>
            <a:chOff x="-1" y="0"/>
            <a:chExt cx="320041" cy="6858000"/>
          </a:xfrm>
        </p:grpSpPr>
        <p:sp>
          <p:nvSpPr>
            <p:cNvPr id="18" name="Rectangle 17">
              <a:extLst>
                <a:ext uri="{FF2B5EF4-FFF2-40B4-BE49-F238E27FC236}">
                  <a16:creationId xmlns:a16="http://schemas.microsoft.com/office/drawing/2014/main" xmlns="" id="{A98514AE-BC7F-F34A-B326-DC9C9B1BE82D}"/>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pic>
          <p:nvPicPr>
            <p:cNvPr id="19" name="Picture 18">
              <a:extLst>
                <a:ext uri="{FF2B5EF4-FFF2-40B4-BE49-F238E27FC236}">
                  <a16:creationId xmlns:a16="http://schemas.microsoft.com/office/drawing/2014/main" xmlns="" id="{32B1C580-D102-FC4A-8250-39B280ABCA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276425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slideLayout" Target="../slideLayouts/slideLayout49.xml"/><Relationship Id="rId47" Type="http://schemas.openxmlformats.org/officeDocument/2006/relationships/slideLayout" Target="../slideLayouts/slideLayout54.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46" Type="http://schemas.openxmlformats.org/officeDocument/2006/relationships/slideLayout" Target="../slideLayouts/slideLayout5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41" Type="http://schemas.openxmlformats.org/officeDocument/2006/relationships/slideLayout" Target="../slideLayouts/slideLayout48.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45" Type="http://schemas.openxmlformats.org/officeDocument/2006/relationships/slideLayout" Target="../slideLayouts/slideLayout5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4" Type="http://schemas.openxmlformats.org/officeDocument/2006/relationships/slideLayout" Target="../slideLayouts/slideLayout51.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43" Type="http://schemas.openxmlformats.org/officeDocument/2006/relationships/slideLayout" Target="../slideLayouts/slideLayout50.xml"/><Relationship Id="rId4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3.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theme" Target="../theme/theme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85.xml"/><Relationship Id="rId7" Type="http://schemas.openxmlformats.org/officeDocument/2006/relationships/vmlDrawing" Target="../drawings/vmlDrawing1.v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8.xml"/><Relationship Id="rId5" Type="http://schemas.openxmlformats.org/officeDocument/2006/relationships/slideLayout" Target="../slideLayouts/slideLayout87.xml"/><Relationship Id="rId10" Type="http://schemas.openxmlformats.org/officeDocument/2006/relationships/image" Target="../media/image10.emf"/><Relationship Id="rId4" Type="http://schemas.openxmlformats.org/officeDocument/2006/relationships/slideLayout" Target="../slideLayouts/slideLayout86.xml"/><Relationship Id="rId9"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47" Type="http://schemas.openxmlformats.org/officeDocument/2006/relationships/slideLayout" Target="../slideLayouts/slideLayout134.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46" Type="http://schemas.openxmlformats.org/officeDocument/2006/relationships/slideLayout" Target="../slideLayouts/slideLayout133.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slideLayout" Target="../slideLayouts/slideLayout12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45" Type="http://schemas.openxmlformats.org/officeDocument/2006/relationships/slideLayout" Target="../slideLayouts/slideLayout132.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4" Type="http://schemas.openxmlformats.org/officeDocument/2006/relationships/slideLayout" Target="../slideLayouts/slideLayout131.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slideLayout" Target="../slideLayouts/slideLayout130.xml"/><Relationship Id="rId48"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6A1E3ACF-AF90-744C-BEEA-09C9624DA636}"/>
              </a:ext>
            </a:extLst>
          </p:cNvPr>
          <p:cNvSpPr>
            <a:spLocks noGrp="1"/>
          </p:cNvSpPr>
          <p:nvPr>
            <p:ph type="body" idx="1"/>
          </p:nvPr>
        </p:nvSpPr>
        <p:spPr>
          <a:xfrm>
            <a:off x="838200" y="1825625"/>
            <a:ext cx="10515600" cy="435186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28089326"/>
      </p:ext>
    </p:extLst>
  </p:cSld>
  <p:clrMap bg1="lt1" tx1="dk1" bg2="lt2" tx2="dk2" accent1="accent1" accent2="accent2" accent3="accent3" accent4="accent4" accent5="accent5" accent6="accent6" hlink="hlink" folHlink="folHlink"/>
  <p:sldLayoutIdLst>
    <p:sldLayoutId id="2147484355" r:id="rId1"/>
    <p:sldLayoutId id="2147484250" r:id="rId2"/>
    <p:sldLayoutId id="2147484534" r:id="rId3"/>
    <p:sldLayoutId id="2147484536" r:id="rId4"/>
    <p:sldLayoutId id="2147484543" r:id="rId5"/>
    <p:sldLayoutId id="2147484544" r:id="rId6"/>
    <p:sldLayoutId id="2147484545" r:id="rId7"/>
  </p:sldLayoutIdLst>
  <p:hf hdr="0" ftr="0" dt="0"/>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0" indent="0" algn="l" defTabSz="609630" rtl="0" eaLnBrk="1" latinLnBrk="0" hangingPunct="1">
        <a:lnSpc>
          <a:spcPct val="90000"/>
        </a:lnSpc>
        <a:spcBef>
          <a:spcPts val="667"/>
        </a:spcBef>
        <a:buFont typeface="Arial" panose="020B0604020202020204" pitchFamily="34" charset="0"/>
        <a:buNone/>
        <a:defRPr sz="6000" kern="1200">
          <a:solidFill>
            <a:schemeClr val="tx1"/>
          </a:solidFill>
          <a:latin typeface="+mj-lt"/>
          <a:ea typeface="+mn-ea"/>
          <a:cs typeface="+mn-cs"/>
        </a:defRPr>
      </a:lvl1pPr>
      <a:lvl2pPr marL="60963" indent="0" algn="l" defTabSz="609630" rtl="0" eaLnBrk="1" latinLnBrk="0" hangingPunct="1">
        <a:lnSpc>
          <a:spcPct val="90000"/>
        </a:lnSpc>
        <a:spcBef>
          <a:spcPts val="667"/>
        </a:spcBef>
        <a:buFont typeface="Arial" panose="020B0604020202020204" pitchFamily="34" charset="0"/>
        <a:buNone/>
        <a:defRPr sz="2400" b="0" kern="1200">
          <a:solidFill>
            <a:schemeClr val="tx1"/>
          </a:solidFill>
          <a:latin typeface="+mj-lt"/>
          <a:ea typeface="+mn-ea"/>
          <a:cs typeface="+mn-cs"/>
        </a:defRPr>
      </a:lvl2pPr>
      <a:lvl3pPr marL="60963" indent="0" algn="l" defTabSz="609630" rtl="0" eaLnBrk="1" latinLnBrk="0" hangingPunct="1">
        <a:lnSpc>
          <a:spcPct val="90000"/>
        </a:lnSpc>
        <a:spcBef>
          <a:spcPts val="1333"/>
        </a:spcBef>
        <a:buFont typeface="Arial" panose="020B0604020202020204" pitchFamily="34" charset="0"/>
        <a:buNone/>
        <a:defRPr sz="1600" b="1" kern="1200">
          <a:solidFill>
            <a:schemeClr val="tx1"/>
          </a:solidFill>
          <a:latin typeface="+mj-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xmlns="" id="{447131FB-9475-2744-911B-EFA0B5F49D9B}"/>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2" name="Text Placeholder 1">
            <a:extLst>
              <a:ext uri="{FF2B5EF4-FFF2-40B4-BE49-F238E27FC236}">
                <a16:creationId xmlns:a16="http://schemas.microsoft.com/office/drawing/2014/main" xmlns="" id="{77368A02-6632-6E48-92F5-528ACA438C07}"/>
              </a:ext>
            </a:extLst>
          </p:cNvPr>
          <p:cNvSpPr>
            <a:spLocks noGrp="1"/>
          </p:cNvSpPr>
          <p:nvPr>
            <p:ph type="body" idx="1"/>
          </p:nvPr>
        </p:nvSpPr>
        <p:spPr>
          <a:xfrm>
            <a:off x="685800" y="152400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4385" r:id="rId1"/>
    <p:sldLayoutId id="2147484537" r:id="rId2"/>
    <p:sldLayoutId id="2147484507" r:id="rId3"/>
    <p:sldLayoutId id="2147484523" r:id="rId4"/>
    <p:sldLayoutId id="2147484522" r:id="rId5"/>
    <p:sldLayoutId id="2147484388" r:id="rId6"/>
    <p:sldLayoutId id="2147484506" r:id="rId7"/>
    <p:sldLayoutId id="2147484511" r:id="rId8"/>
    <p:sldLayoutId id="2147484510" r:id="rId9"/>
    <p:sldLayoutId id="2147484390" r:id="rId10"/>
    <p:sldLayoutId id="2147484391" r:id="rId11"/>
    <p:sldLayoutId id="2147484509" r:id="rId12"/>
    <p:sldLayoutId id="2147484515" r:id="rId13"/>
    <p:sldLayoutId id="2147484513" r:id="rId14"/>
    <p:sldLayoutId id="2147484514" r:id="rId15"/>
    <p:sldLayoutId id="2147484512" r:id="rId16"/>
    <p:sldLayoutId id="2147484521" r:id="rId17"/>
    <p:sldLayoutId id="2147484516" r:id="rId18"/>
    <p:sldLayoutId id="2147484517" r:id="rId19"/>
    <p:sldLayoutId id="2147484524" r:id="rId20"/>
    <p:sldLayoutId id="2147484518" r:id="rId21"/>
    <p:sldLayoutId id="2147484519" r:id="rId22"/>
    <p:sldLayoutId id="2147484520" r:id="rId23"/>
    <p:sldLayoutId id="2147484525" r:id="rId24"/>
    <p:sldLayoutId id="2147484533" r:id="rId25"/>
    <p:sldLayoutId id="2147484469" r:id="rId26"/>
    <p:sldLayoutId id="2147484462" r:id="rId27"/>
    <p:sldLayoutId id="2147484463" r:id="rId28"/>
    <p:sldLayoutId id="2147484504" r:id="rId29"/>
    <p:sldLayoutId id="2147484505" r:id="rId30"/>
    <p:sldLayoutId id="2147484495" r:id="rId31"/>
    <p:sldLayoutId id="2147484496" r:id="rId32"/>
    <p:sldLayoutId id="2147484497" r:id="rId33"/>
    <p:sldLayoutId id="2147484500" r:id="rId34"/>
    <p:sldLayoutId id="2147484501" r:id="rId35"/>
    <p:sldLayoutId id="2147484487" r:id="rId36"/>
    <p:sldLayoutId id="2147484498" r:id="rId37"/>
    <p:sldLayoutId id="2147484499" r:id="rId38"/>
    <p:sldLayoutId id="2147484482" r:id="rId39"/>
    <p:sldLayoutId id="2147484483" r:id="rId40"/>
    <p:sldLayoutId id="2147484484" r:id="rId41"/>
    <p:sldLayoutId id="2147484488" r:id="rId42"/>
    <p:sldLayoutId id="2147484489" r:id="rId43"/>
    <p:sldLayoutId id="2147484490" r:id="rId44"/>
    <p:sldLayoutId id="2147484491" r:id="rId45"/>
    <p:sldLayoutId id="2147484492" r:id="rId46"/>
    <p:sldLayoutId id="2147484540" r:id="rId47"/>
  </p:sldLayoutIdLst>
  <p:hf hdr="0" ftr="0" dt="0"/>
  <p:txStyles>
    <p:title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0" indent="0" algn="l" defTabSz="914446" rtl="0" eaLnBrk="1" latinLnBrk="0" hangingPunct="1">
        <a:lnSpc>
          <a:spcPct val="100000"/>
        </a:lnSpc>
        <a:spcBef>
          <a:spcPts val="0"/>
        </a:spcBef>
        <a:buClr>
          <a:schemeClr val="tx1"/>
        </a:buClr>
        <a:buFontTx/>
        <a:buNone/>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baseline="0">
          <a:solidFill>
            <a:schemeClr val="tx1"/>
          </a:solidFill>
          <a:latin typeface="+mn-lt"/>
          <a:ea typeface="+mn-ea"/>
          <a:cs typeface="+mn-cs"/>
        </a:defRPr>
      </a:lvl5pPr>
      <a:lvl6pPr marL="914446"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0" algn="l" defTabSz="914446" rtl="0" eaLnBrk="1" latinLnBrk="0" hangingPunct="1">
        <a:lnSpc>
          <a:spcPct val="90000"/>
        </a:lnSpc>
        <a:spcBef>
          <a:spcPts val="500"/>
        </a:spcBef>
        <a:buClr>
          <a:schemeClr val="accent1"/>
        </a:buClr>
        <a:buFont typeface="Arial" panose="020B0604020202020204" pitchFamily="34" charset="0"/>
        <a:buNone/>
        <a:defRPr sz="1333"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A51F437-6E5E-2D49-820D-7C5A66221A9E}"/>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sz="1600" dirty="0"/>
              <a:t>Fourth level</a:t>
            </a:r>
            <a:endParaRPr lang="en-US" dirty="0"/>
          </a:p>
          <a:p>
            <a:pPr lvl="0"/>
            <a:endParaRPr lang="en-US" dirty="0"/>
          </a:p>
        </p:txBody>
      </p:sp>
    </p:spTree>
    <p:extLst>
      <p:ext uri="{BB962C8B-B14F-4D97-AF65-F5344CB8AC3E}">
        <p14:creationId xmlns:p14="http://schemas.microsoft.com/office/powerpoint/2010/main" val="381265465"/>
      </p:ext>
    </p:extLst>
  </p:cSld>
  <p:clrMap bg1="lt1" tx1="dk1" bg2="lt2" tx2="dk2" accent1="accent1" accent2="accent2" accent3="accent3" accent4="accent4" accent5="accent5" accent6="accent6" hlink="hlink" folHlink="folHlink"/>
  <p:sldLayoutIdLst>
    <p:sldLayoutId id="2147484345" r:id="rId1"/>
    <p:sldLayoutId id="2147484528" r:id="rId2"/>
    <p:sldLayoutId id="2147484346" r:id="rId3"/>
    <p:sldLayoutId id="2147484348" r:id="rId4"/>
    <p:sldLayoutId id="2147484347" r:id="rId5"/>
    <p:sldLayoutId id="2147484530" r:id="rId6"/>
    <p:sldLayoutId id="2147484350" r:id="rId7"/>
    <p:sldLayoutId id="2147484529" r:id="rId8"/>
    <p:sldLayoutId id="2147484351" r:id="rId9"/>
    <p:sldLayoutId id="2147484353" r:id="rId10"/>
    <p:sldLayoutId id="2147484352" r:id="rId11"/>
    <p:sldLayoutId id="2147484531" r:id="rId12"/>
    <p:sldLayoutId id="2147484369" r:id="rId13"/>
    <p:sldLayoutId id="2147484539" r:id="rId14"/>
    <p:sldLayoutId id="2147484535" r:id="rId15"/>
    <p:sldLayoutId id="2147484538" r:id="rId16"/>
    <p:sldLayoutId id="2147484541" r:id="rId17"/>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5400" kern="1200">
          <a:solidFill>
            <a:schemeClr val="bg2"/>
          </a:solidFill>
          <a:latin typeface="+mj-lt"/>
          <a:ea typeface="+mn-ea"/>
          <a:cs typeface="+mn-cs"/>
        </a:defRPr>
      </a:lvl1pPr>
      <a:lvl2pPr marL="0" indent="0" algn="l" defTabSz="914446" rtl="0" eaLnBrk="1" latinLnBrk="0" hangingPunct="1">
        <a:lnSpc>
          <a:spcPct val="100000"/>
        </a:lnSpc>
        <a:spcBef>
          <a:spcPts val="500"/>
        </a:spcBef>
        <a:buClr>
          <a:schemeClr val="bg2"/>
        </a:buClr>
        <a:buFont typeface="Arial" panose="020B0604020202020204" pitchFamily="34" charset="0"/>
        <a:buNone/>
        <a:defRPr sz="2400" b="0" kern="1200">
          <a:solidFill>
            <a:schemeClr val="bg2"/>
          </a:solidFill>
          <a:latin typeface="+mj-lt"/>
          <a:ea typeface="+mn-ea"/>
          <a:cs typeface="+mn-cs"/>
        </a:defRPr>
      </a:lvl2pPr>
      <a:lvl3pPr marL="182889" indent="-182889" algn="l" defTabSz="914446" rtl="0" eaLnBrk="1" latinLnBrk="0" hangingPunct="1">
        <a:lnSpc>
          <a:spcPct val="100000"/>
        </a:lnSpc>
        <a:spcBef>
          <a:spcPts val="500"/>
        </a:spcBef>
        <a:buClr>
          <a:schemeClr val="bg2"/>
        </a:buClr>
        <a:buFont typeface="Arial" panose="020B0604020202020204" pitchFamily="34" charset="0"/>
        <a:buChar char="•"/>
        <a:defRPr sz="1900" kern="1200">
          <a:solidFill>
            <a:schemeClr val="bg2"/>
          </a:solidFill>
          <a:latin typeface="+mn-lt"/>
          <a:ea typeface="+mn-ea"/>
          <a:cs typeface="+mn-cs"/>
        </a:defRPr>
      </a:lvl3pPr>
      <a:lvl4pPr marL="365778" indent="-182889" algn="l" defTabSz="914446" rtl="0" eaLnBrk="1" latinLnBrk="0" hangingPunct="1">
        <a:lnSpc>
          <a:spcPct val="100000"/>
        </a:lnSpc>
        <a:spcBef>
          <a:spcPts val="500"/>
        </a:spcBef>
        <a:buClr>
          <a:schemeClr val="bg2"/>
        </a:buClr>
        <a:buFont typeface="Arial" panose="020B0604020202020204" pitchFamily="34" charset="0"/>
        <a:buChar char="•"/>
        <a:defRPr sz="1600" kern="1200">
          <a:solidFill>
            <a:schemeClr val="bg2"/>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xmlns="" id="{49AB76D9-6D63-2248-BD7B-1FE3776C410E}"/>
              </a:ext>
            </a:extLst>
          </p:cNvPr>
          <p:cNvSpPr>
            <a:spLocks noGrp="1"/>
          </p:cNvSpPr>
          <p:nvPr>
            <p:ph type="sldNum" sz="quarter" idx="4"/>
          </p:nvPr>
        </p:nvSpPr>
        <p:spPr>
          <a:xfrm>
            <a:off x="10603992" y="6248400"/>
            <a:ext cx="1216152" cy="304800"/>
          </a:xfrm>
          <a:prstGeom prst="rect">
            <a:avLst/>
          </a:prstGeom>
          <a:noFill/>
        </p:spPr>
        <p:txBody>
          <a:bodyPr wrap="square" lIns="0" tIns="0" rIns="0" bIns="0" rtlCol="0" anchor="ctr">
            <a:noAutofit/>
          </a:bodyPr>
          <a:lstStyle>
            <a:lvl1pPr algn="r">
              <a:defRPr lang="uk-UA" sz="12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xmlns="" id="{DD51D1C3-2EAF-9048-85DC-2FC981895B82}"/>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1200">
                <a:solidFill>
                  <a:schemeClr val="tx1"/>
                </a:solidFill>
              </a:defRPr>
            </a:lvl1pPr>
          </a:lstStyle>
          <a:p>
            <a:r>
              <a:rPr lang="en-US" dirty="0"/>
              <a:t>Footer</a:t>
            </a:r>
          </a:p>
        </p:txBody>
      </p:sp>
    </p:spTree>
    <p:extLst>
      <p:ext uri="{BB962C8B-B14F-4D97-AF65-F5344CB8AC3E}">
        <p14:creationId xmlns:p14="http://schemas.microsoft.com/office/powerpoint/2010/main" val="4067558818"/>
      </p:ext>
    </p:extLst>
  </p:cSld>
  <p:clrMap bg1="lt1" tx1="dk1" bg2="lt2" tx2="dk2" accent1="accent1" accent2="accent2" accent3="accent3" accent4="accent4" accent5="accent5" accent6="accent6" hlink="hlink" folHlink="folHlink"/>
  <p:sldLayoutIdLst>
    <p:sldLayoutId id="2147484527" r:id="rId1"/>
    <p:sldLayoutId id="2147484476" r:id="rId2"/>
    <p:sldLayoutId id="2147484474" r:id="rId3"/>
    <p:sldLayoutId id="2147484477" r:id="rId4"/>
    <p:sldLayoutId id="2147484526" r:id="rId5"/>
    <p:sldLayoutId id="2147484473" r:id="rId6"/>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4F39D819-0036-9348-AFA1-28AB0AC7FC72}"/>
              </a:ext>
            </a:extLst>
          </p:cNvPr>
          <p:cNvSpPr>
            <a:spLocks noGrp="1"/>
          </p:cNvSpPr>
          <p:nvPr>
            <p:ph type="sldNum" sz="quarter" idx="4"/>
          </p:nvPr>
        </p:nvSpPr>
        <p:spPr>
          <a:xfrm>
            <a:off x="10607040" y="6245352"/>
            <a:ext cx="1216152" cy="304800"/>
          </a:xfrm>
          <a:prstGeom prst="rect">
            <a:avLst/>
          </a:prstGeom>
          <a:noFill/>
        </p:spPr>
        <p:txBody>
          <a:bodyPr wrap="square" lIns="0" tIns="0" rIns="0" bIns="0" rtlCol="0" anchor="ctr">
            <a:noAutofit/>
          </a:bodyPr>
          <a:lstStyle>
            <a:lvl1pPr algn="r">
              <a:defRPr lang="uk-UA" sz="12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0" name="Text Placeholder 1">
            <a:extLst>
              <a:ext uri="{FF2B5EF4-FFF2-40B4-BE49-F238E27FC236}">
                <a16:creationId xmlns:a16="http://schemas.microsoft.com/office/drawing/2014/main" xmlns="" id="{361F2756-350F-3541-920C-DC22075EE269}"/>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
        <p:nvSpPr>
          <p:cNvPr id="11" name="Title Placeholder 2">
            <a:extLst>
              <a:ext uri="{FF2B5EF4-FFF2-40B4-BE49-F238E27FC236}">
                <a16:creationId xmlns:a16="http://schemas.microsoft.com/office/drawing/2014/main" xmlns="" id="{F053390A-C5F8-0B44-9BBF-3C865C2CD64F}"/>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6" name="Footer Placeholder 3">
            <a:extLst>
              <a:ext uri="{FF2B5EF4-FFF2-40B4-BE49-F238E27FC236}">
                <a16:creationId xmlns:a16="http://schemas.microsoft.com/office/drawing/2014/main" xmlns="" id="{1EF2240C-C349-C74E-A42B-F47ADF3019E3}"/>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1200">
                <a:solidFill>
                  <a:schemeClr val="tx1"/>
                </a:solidFill>
              </a:defRPr>
            </a:lvl1pPr>
          </a:lstStyle>
          <a:p>
            <a:r>
              <a:rPr lang="en-US" dirty="0"/>
              <a:t>Footer</a:t>
            </a:r>
          </a:p>
        </p:txBody>
      </p:sp>
    </p:spTree>
    <p:extLst>
      <p:ext uri="{BB962C8B-B14F-4D97-AF65-F5344CB8AC3E}">
        <p14:creationId xmlns:p14="http://schemas.microsoft.com/office/powerpoint/2010/main" val="751258825"/>
      </p:ext>
    </p:extLst>
  </p:cSld>
  <p:clrMap bg1="lt1" tx1="dk1" bg2="lt2" tx2="dk2" accent1="accent1" accent2="accent2" accent3="accent3" accent4="accent4" accent5="accent5" accent6="accent6" hlink="hlink" folHlink="folHlink"/>
  <p:sldLayoutIdLst>
    <p:sldLayoutId id="2147484394" r:id="rId1"/>
    <p:sldLayoutId id="2147484406" r:id="rId2"/>
  </p:sldLayoutIdLst>
  <p:hf hdr="0" ftr="0" dt="0"/>
  <p:txStyles>
    <p:title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10584" indent="0" algn="l" defTabSz="914446" rtl="0" eaLnBrk="1" latinLnBrk="0" hangingPunct="1">
        <a:lnSpc>
          <a:spcPct val="90000"/>
        </a:lnSpc>
        <a:spcBef>
          <a:spcPts val="1000"/>
        </a:spcBef>
        <a:buClr>
          <a:schemeClr val="accent1"/>
        </a:buClr>
        <a:buFont typeface="Arial" panose="020B0604020202020204" pitchFamily="34" charset="0"/>
        <a:buNone/>
        <a:tabLst/>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5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5pPr>
      <a:lvl6pPr marL="914446"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182889" algn="l" defTabSz="914446" rtl="0" eaLnBrk="1" latinLnBrk="0" hangingPunct="1">
        <a:lnSpc>
          <a:spcPct val="100000"/>
        </a:lnSpc>
        <a:spcBef>
          <a:spcPts val="500"/>
        </a:spcBef>
        <a:buClr>
          <a:schemeClr val="accent1"/>
        </a:buClr>
        <a:buFont typeface="Arial" panose="020B0604020202020204" pitchFamily="34" charset="0"/>
        <a:buChar char="•"/>
        <a:defRPr sz="1333"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DD133E3E-8D56-F848-BDD8-8535A6531DDC}"/>
              </a:ext>
            </a:extLst>
          </p:cNvPr>
          <p:cNvSpPr>
            <a:spLocks noGrp="1"/>
          </p:cNvSpPr>
          <p:nvPr>
            <p:ph type="sldNum" sz="quarter" idx="4"/>
          </p:nvPr>
        </p:nvSpPr>
        <p:spPr>
          <a:xfrm>
            <a:off x="10603992" y="6248400"/>
            <a:ext cx="1216152" cy="304800"/>
          </a:xfrm>
          <a:prstGeom prst="rect">
            <a:avLst/>
          </a:prstGeom>
          <a:noFill/>
        </p:spPr>
        <p:txBody>
          <a:bodyPr wrap="square" lIns="0" tIns="0" rIns="0" bIns="0" rtlCol="0" anchor="ctr">
            <a:noAutofit/>
          </a:bodyPr>
          <a:lstStyle>
            <a:lvl1pPr algn="r">
              <a:defRPr lang="uk-UA" sz="12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0" name="Text Placeholder 1">
            <a:extLst>
              <a:ext uri="{FF2B5EF4-FFF2-40B4-BE49-F238E27FC236}">
                <a16:creationId xmlns:a16="http://schemas.microsoft.com/office/drawing/2014/main" xmlns="" id="{F2E40456-9EA0-A847-B1E7-A532516D269B}"/>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
        <p:nvSpPr>
          <p:cNvPr id="11" name="Title Placeholder 2">
            <a:extLst>
              <a:ext uri="{FF2B5EF4-FFF2-40B4-BE49-F238E27FC236}">
                <a16:creationId xmlns:a16="http://schemas.microsoft.com/office/drawing/2014/main" xmlns="" id="{84488C0C-C088-6544-B9CC-6FCF7D5E211C}"/>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6" name="Footer Placeholder 3">
            <a:extLst>
              <a:ext uri="{FF2B5EF4-FFF2-40B4-BE49-F238E27FC236}">
                <a16:creationId xmlns:a16="http://schemas.microsoft.com/office/drawing/2014/main" xmlns="" id="{DFF966A0-C37B-954A-A56F-480BB2BAF504}"/>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1000">
                <a:solidFill>
                  <a:schemeClr val="tx1"/>
                </a:solidFill>
              </a:defRPr>
            </a:lvl1pPr>
          </a:lstStyle>
          <a:p>
            <a:r>
              <a:rPr lang="en-US" dirty="0"/>
              <a:t>Footer</a:t>
            </a:r>
          </a:p>
        </p:txBody>
      </p:sp>
    </p:spTree>
    <p:extLst>
      <p:ext uri="{BB962C8B-B14F-4D97-AF65-F5344CB8AC3E}">
        <p14:creationId xmlns:p14="http://schemas.microsoft.com/office/powerpoint/2010/main" val="1434317796"/>
      </p:ext>
    </p:extLst>
  </p:cSld>
  <p:clrMap bg1="lt1" tx1="dk1" bg2="lt2" tx2="dk2" accent1="accent1" accent2="accent2" accent3="accent3" accent4="accent4" accent5="accent5" accent6="accent6" hlink="hlink" folHlink="folHlink"/>
  <p:sldLayoutIdLst>
    <p:sldLayoutId id="2147484408" r:id="rId1"/>
    <p:sldLayoutId id="2147484410" r:id="rId2"/>
  </p:sldLayoutIdLst>
  <p:hf hdr="0" ftr="0" dt="0"/>
  <p:txStyles>
    <p:title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0" indent="0" algn="l" defTabSz="914446"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5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5pPr>
      <a:lvl6pPr marL="914446"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5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182889" algn="l" defTabSz="914446" rtl="0" eaLnBrk="1" latinLnBrk="0" hangingPunct="1">
        <a:lnSpc>
          <a:spcPct val="100000"/>
        </a:lnSpc>
        <a:spcBef>
          <a:spcPts val="500"/>
        </a:spcBef>
        <a:buClr>
          <a:schemeClr val="accent1"/>
        </a:buClr>
        <a:buFont typeface="Arial" panose="020B0604020202020204" pitchFamily="34" charset="0"/>
        <a:buChar char="•"/>
        <a:defRPr sz="1333"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38039"/>
      </p:ext>
    </p:extLst>
  </p:cSld>
  <p:clrMap bg1="lt1" tx1="dk1" bg2="lt2" tx2="dk2" accent1="accent1" accent2="accent2" accent3="accent3" accent4="accent4" accent5="accent5" accent6="accent6" hlink="hlink" folHlink="folHlink"/>
  <p:sldLayoutIdLst>
    <p:sldLayoutId id="2147484321" r:id="rId1"/>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3" name="think-cell Slide" r:id="rId9" imgW="473" imgH="473" progId="TCLayout.ActiveDocument.1">
                  <p:embed/>
                </p:oleObj>
              </mc:Choice>
              <mc:Fallback>
                <p:oleObj name="think-cell Slide" r:id="rId9" imgW="473" imgH="473" progId="TCLayout.ActiveDocument.1">
                  <p:embed/>
                  <p:pic>
                    <p:nvPicPr>
                      <p:cNvPr id="3" name="Object 2"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a:extLst>
              <a:ext uri="{FF2B5EF4-FFF2-40B4-BE49-F238E27FC236}">
                <a16:creationId xmlns:a16="http://schemas.microsoft.com/office/drawing/2014/main" xmlns="" id="{6A1E3ACF-AF90-744C-BEEA-09C9624DA636}"/>
              </a:ext>
            </a:extLst>
          </p:cNvPr>
          <p:cNvSpPr>
            <a:spLocks noGrp="1"/>
          </p:cNvSpPr>
          <p:nvPr>
            <p:ph type="body" idx="1"/>
          </p:nvPr>
        </p:nvSpPr>
        <p:spPr>
          <a:xfrm>
            <a:off x="838200" y="1825625"/>
            <a:ext cx="10515600" cy="43518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9509248"/>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Lst>
  <p:hf sldNum="0" hdr="0" ftr="0" dt="0"/>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0" indent="0" algn="l" defTabSz="609630" rtl="0" eaLnBrk="1" latinLnBrk="0" hangingPunct="1">
        <a:lnSpc>
          <a:spcPct val="90000"/>
        </a:lnSpc>
        <a:spcBef>
          <a:spcPts val="667"/>
        </a:spcBef>
        <a:buFont typeface="Arial" panose="020B0604020202020204" pitchFamily="34" charset="0"/>
        <a:buNone/>
        <a:defRPr sz="6000" kern="1200">
          <a:solidFill>
            <a:schemeClr val="tx1"/>
          </a:solidFill>
          <a:latin typeface="+mj-lt"/>
          <a:ea typeface="+mn-ea"/>
          <a:cs typeface="+mn-cs"/>
        </a:defRPr>
      </a:lvl1pPr>
      <a:lvl2pPr marL="60963" indent="0" algn="l" defTabSz="609630" rtl="0" eaLnBrk="1" latinLnBrk="0" hangingPunct="1">
        <a:lnSpc>
          <a:spcPct val="90000"/>
        </a:lnSpc>
        <a:spcBef>
          <a:spcPts val="667"/>
        </a:spcBef>
        <a:buFont typeface="Arial" panose="020B0604020202020204" pitchFamily="34" charset="0"/>
        <a:buNone/>
        <a:defRPr sz="2400" b="0" kern="1200">
          <a:solidFill>
            <a:schemeClr val="tx1"/>
          </a:solidFill>
          <a:latin typeface="+mj-lt"/>
          <a:ea typeface="+mn-ea"/>
          <a:cs typeface="+mn-cs"/>
        </a:defRPr>
      </a:lvl2pPr>
      <a:lvl3pPr marL="60963" indent="0" algn="l" defTabSz="609630" rtl="0" eaLnBrk="1" latinLnBrk="0" hangingPunct="1">
        <a:lnSpc>
          <a:spcPct val="90000"/>
        </a:lnSpc>
        <a:spcBef>
          <a:spcPts val="1333"/>
        </a:spcBef>
        <a:buFont typeface="Arial" panose="020B0604020202020204" pitchFamily="34" charset="0"/>
        <a:buNone/>
        <a:defRPr sz="1600" b="1" kern="1200">
          <a:solidFill>
            <a:schemeClr val="tx1"/>
          </a:solidFill>
          <a:latin typeface="+mj-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xmlns="" id="{447131FB-9475-2744-911B-EFA0B5F49D9B}"/>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2" name="Text Placeholder 1">
            <a:extLst>
              <a:ext uri="{FF2B5EF4-FFF2-40B4-BE49-F238E27FC236}">
                <a16:creationId xmlns:a16="http://schemas.microsoft.com/office/drawing/2014/main" xmlns="" id="{77368A02-6632-6E48-92F5-528ACA438C07}"/>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
        <p:nvSpPr>
          <p:cNvPr id="4" name="Footer Placeholder 3">
            <a:extLst>
              <a:ext uri="{FF2B5EF4-FFF2-40B4-BE49-F238E27FC236}">
                <a16:creationId xmlns:a16="http://schemas.microsoft.com/office/drawing/2014/main" xmlns="" id="{38A2CCD5-3444-0B41-815D-A4A6F4BA6769}"/>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1200">
                <a:solidFill>
                  <a:schemeClr val="tx1"/>
                </a:solidFill>
              </a:defRPr>
            </a:lvl1pPr>
          </a:lstStyle>
          <a:p>
            <a:r>
              <a:rPr lang="en-US" dirty="0"/>
              <a:t>Footer</a:t>
            </a:r>
          </a:p>
        </p:txBody>
      </p:sp>
      <p:sp>
        <p:nvSpPr>
          <p:cNvPr id="5" name="Slide Number Placeholder 8"/>
          <p:cNvSpPr>
            <a:spLocks noGrp="1"/>
          </p:cNvSpPr>
          <p:nvPr>
            <p:ph type="sldNum" sz="quarter" idx="4"/>
          </p:nvPr>
        </p:nvSpPr>
        <p:spPr>
          <a:xfrm>
            <a:off x="10603992" y="6248400"/>
            <a:ext cx="1219200" cy="304800"/>
          </a:xfrm>
          <a:prstGeom prst="rect">
            <a:avLst/>
          </a:prstGeom>
          <a:noFill/>
        </p:spPr>
        <p:txBody>
          <a:bodyPr wrap="square" lIns="0" tIns="0" rIns="0" bIns="0" rtlCol="0" anchor="ctr">
            <a:noAutofit/>
          </a:bodyPr>
          <a:lstStyle>
            <a:lvl1pPr algn="r">
              <a:defRPr lang="uk-UA" sz="12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241360189"/>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4" r:id="rId12"/>
    <p:sldLayoutId id="2147484565" r:id="rId13"/>
    <p:sldLayoutId id="2147484566" r:id="rId14"/>
    <p:sldLayoutId id="2147484567" r:id="rId15"/>
    <p:sldLayoutId id="2147484568" r:id="rId16"/>
    <p:sldLayoutId id="2147484569" r:id="rId17"/>
    <p:sldLayoutId id="2147484570" r:id="rId18"/>
    <p:sldLayoutId id="2147484571" r:id="rId19"/>
    <p:sldLayoutId id="2147484572" r:id="rId20"/>
    <p:sldLayoutId id="2147484573" r:id="rId21"/>
    <p:sldLayoutId id="2147484574" r:id="rId22"/>
    <p:sldLayoutId id="2147484575" r:id="rId23"/>
    <p:sldLayoutId id="2147484576" r:id="rId24"/>
    <p:sldLayoutId id="2147484577" r:id="rId25"/>
    <p:sldLayoutId id="2147484578" r:id="rId26"/>
    <p:sldLayoutId id="2147484579" r:id="rId27"/>
    <p:sldLayoutId id="2147484580" r:id="rId28"/>
    <p:sldLayoutId id="2147484581" r:id="rId29"/>
    <p:sldLayoutId id="2147484582" r:id="rId30"/>
    <p:sldLayoutId id="2147484583" r:id="rId31"/>
    <p:sldLayoutId id="2147484584" r:id="rId32"/>
    <p:sldLayoutId id="2147484585" r:id="rId33"/>
    <p:sldLayoutId id="2147484586" r:id="rId34"/>
    <p:sldLayoutId id="2147484587" r:id="rId35"/>
    <p:sldLayoutId id="2147484588" r:id="rId36"/>
    <p:sldLayoutId id="2147484589" r:id="rId37"/>
    <p:sldLayoutId id="2147484590" r:id="rId38"/>
    <p:sldLayoutId id="2147484591" r:id="rId39"/>
    <p:sldLayoutId id="2147484592" r:id="rId40"/>
    <p:sldLayoutId id="2147484593" r:id="rId41"/>
    <p:sldLayoutId id="2147484594" r:id="rId42"/>
    <p:sldLayoutId id="2147484595" r:id="rId43"/>
    <p:sldLayoutId id="2147484596" r:id="rId44"/>
    <p:sldLayoutId id="2147484597" r:id="rId45"/>
    <p:sldLayoutId id="2147484598" r:id="rId46"/>
    <p:sldLayoutId id="2147484599" r:id="rId47"/>
  </p:sldLayoutIdLst>
  <p:hf hdr="0" ftr="0" dt="0"/>
  <p:txStyles>
    <p:title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0" indent="0" algn="l" defTabSz="914446" rtl="0" eaLnBrk="1" latinLnBrk="0" hangingPunct="1">
        <a:lnSpc>
          <a:spcPct val="100000"/>
        </a:lnSpc>
        <a:spcBef>
          <a:spcPts val="0"/>
        </a:spcBef>
        <a:buClr>
          <a:schemeClr val="tx1"/>
        </a:buClr>
        <a:buFontTx/>
        <a:buNone/>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baseline="0">
          <a:solidFill>
            <a:schemeClr val="tx1"/>
          </a:solidFill>
          <a:latin typeface="+mn-lt"/>
          <a:ea typeface="+mn-ea"/>
          <a:cs typeface="+mn-cs"/>
        </a:defRPr>
      </a:lvl5pPr>
      <a:lvl6pPr marL="914446"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0" algn="l" defTabSz="914446" rtl="0" eaLnBrk="1" latinLnBrk="0" hangingPunct="1">
        <a:lnSpc>
          <a:spcPct val="90000"/>
        </a:lnSpc>
        <a:spcBef>
          <a:spcPts val="500"/>
        </a:spcBef>
        <a:buClr>
          <a:schemeClr val="accent1"/>
        </a:buClr>
        <a:buFont typeface="Arial" panose="020B0604020202020204" pitchFamily="34" charset="0"/>
        <a:buNone/>
        <a:defRPr sz="1333"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22.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9.xml"/><Relationship Id="rId4" Type="http://schemas.openxmlformats.org/officeDocument/2006/relationships/slideLayout" Target="../slideLayouts/slideLayout87.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5.xml"/><Relationship Id="rId7" Type="http://schemas.openxmlformats.org/officeDocument/2006/relationships/image" Target="../media/image22.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0.xml"/><Relationship Id="rId10" Type="http://schemas.openxmlformats.org/officeDocument/2006/relationships/image" Target="../media/image27.png"/><Relationship Id="rId4" Type="http://schemas.openxmlformats.org/officeDocument/2006/relationships/slideLayout" Target="../slideLayouts/slideLayout87.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xml"/><Relationship Id="rId7" Type="http://schemas.openxmlformats.org/officeDocument/2006/relationships/image" Target="../media/image22.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1.xml"/><Relationship Id="rId4" Type="http://schemas.openxmlformats.org/officeDocument/2006/relationships/slideLayout" Target="../slideLayouts/slideLayout87.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xml"/><Relationship Id="rId7" Type="http://schemas.openxmlformats.org/officeDocument/2006/relationships/image" Target="../media/image22.e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2.xml"/><Relationship Id="rId10" Type="http://schemas.openxmlformats.org/officeDocument/2006/relationships/image" Target="../media/image27.png"/><Relationship Id="rId4" Type="http://schemas.openxmlformats.org/officeDocument/2006/relationships/slideLayout" Target="../slideLayouts/slideLayout87.xml"/><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xml"/><Relationship Id="rId7" Type="http://schemas.openxmlformats.org/officeDocument/2006/relationships/image" Target="../media/image22.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3.xml"/><Relationship Id="rId4"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3.xml"/><Relationship Id="rId7" Type="http://schemas.openxmlformats.org/officeDocument/2006/relationships/oleObject" Target="../embeddings/oleObject7.bin"/><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31.png"/><Relationship Id="rId5" Type="http://schemas.openxmlformats.org/officeDocument/2006/relationships/notesSlide" Target="../notesSlides/notesSlide14.xml"/><Relationship Id="rId4"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5.xml"/><Relationship Id="rId7" Type="http://schemas.openxmlformats.org/officeDocument/2006/relationships/image" Target="../media/image22.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5.xml"/><Relationship Id="rId4"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037D3158-B9EE-5F43-9B40-E3EA3C3211A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7790" t="40227" r="10973" b="422"/>
          <a:stretch/>
        </p:blipFill>
        <p:spPr>
          <a:xfrm>
            <a:off x="7474744" y="0"/>
            <a:ext cx="4717256" cy="6858000"/>
          </a:xfrm>
        </p:spPr>
      </p:pic>
      <p:sp>
        <p:nvSpPr>
          <p:cNvPr id="3" name="Text Placeholder 2">
            <a:extLst>
              <a:ext uri="{FF2B5EF4-FFF2-40B4-BE49-F238E27FC236}">
                <a16:creationId xmlns:a16="http://schemas.microsoft.com/office/drawing/2014/main" xmlns="" id="{F351DD4C-FBFD-F047-B6F6-0C23AC7AA971}"/>
              </a:ext>
            </a:extLst>
          </p:cNvPr>
          <p:cNvSpPr>
            <a:spLocks noGrp="1"/>
          </p:cNvSpPr>
          <p:nvPr>
            <p:ph type="body" sz="quarter" idx="14"/>
          </p:nvPr>
        </p:nvSpPr>
        <p:spPr/>
        <p:txBody>
          <a:bodyPr/>
          <a:lstStyle/>
          <a:p>
            <a:r>
              <a:rPr lang="en-US" dirty="0"/>
              <a:t>Plan Year 2022</a:t>
            </a:r>
          </a:p>
          <a:p>
            <a:endParaRPr lang="en-US" dirty="0"/>
          </a:p>
          <a:p>
            <a:r>
              <a:rPr lang="en-US" sz="3200" dirty="0"/>
              <a:t>Partner Certification and Recertification</a:t>
            </a:r>
          </a:p>
        </p:txBody>
      </p:sp>
      <p:sp>
        <p:nvSpPr>
          <p:cNvPr id="2" name="TextBox 1"/>
          <p:cNvSpPr txBox="1"/>
          <p:nvPr/>
        </p:nvSpPr>
        <p:spPr>
          <a:xfrm>
            <a:off x="914400" y="6400800"/>
            <a:ext cx="3505200" cy="381000"/>
          </a:xfrm>
          <a:prstGeom prst="rect">
            <a:avLst/>
          </a:prstGeom>
          <a:noFill/>
        </p:spPr>
        <p:txBody>
          <a:bodyPr wrap="square" rtlCol="0">
            <a:spAutoFit/>
          </a:bodyPr>
          <a:lstStyle/>
          <a:p>
            <a:r>
              <a:rPr lang="en-US" dirty="0" smtClean="0"/>
              <a:t>For Internal Use Only</a:t>
            </a:r>
            <a:endParaRPr lang="en-US" dirty="0"/>
          </a:p>
        </p:txBody>
      </p:sp>
    </p:spTree>
    <p:extLst>
      <p:ext uri="{BB962C8B-B14F-4D97-AF65-F5344CB8AC3E}">
        <p14:creationId xmlns:p14="http://schemas.microsoft.com/office/powerpoint/2010/main" val="294759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33400"/>
            <a:ext cx="11137392" cy="603504"/>
          </a:xfrm>
          <a:prstGeom prst="rect">
            <a:avLst/>
          </a:prstGeom>
        </p:spPr>
        <p:txBody>
          <a:bodyPr/>
          <a:lstStyle/>
          <a:p>
            <a:r>
              <a:rPr lang="en-US" dirty="0">
                <a:solidFill>
                  <a:srgbClr val="000000"/>
                </a:solidFill>
              </a:rPr>
              <a:t>Reminder:</a:t>
            </a:r>
            <a:endParaRPr lang="uk-UA" dirty="0">
              <a:solidFill>
                <a:srgbClr val="000000"/>
              </a:solidFill>
            </a:endParaRPr>
          </a:p>
        </p:txBody>
      </p:sp>
      <p:sp>
        <p:nvSpPr>
          <p:cNvPr id="10" name="Slide Number Placeholder 9">
            <a:extLst>
              <a:ext uri="{FF2B5EF4-FFF2-40B4-BE49-F238E27FC236}">
                <a16:creationId xmlns:a16="http://schemas.microsoft.com/office/drawing/2014/main" xmlns="" id="{2F16442F-7E24-1A47-9A2A-1C7E2AF3053B}"/>
              </a:ext>
            </a:extLst>
          </p:cNvPr>
          <p:cNvSpPr>
            <a:spLocks noGrp="1"/>
          </p:cNvSpPr>
          <p:nvPr>
            <p:ph type="sldNum" sz="quarter" idx="4294967295"/>
          </p:nvPr>
        </p:nvSpPr>
        <p:spPr>
          <a:xfrm>
            <a:off x="10972800" y="6248400"/>
            <a:ext cx="1219200" cy="304800"/>
          </a:xfrm>
          <a:prstGeom prst="rect">
            <a:avLst/>
          </a:prstGeom>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78BE20"/>
                </a:solidFill>
                <a:effectLst/>
                <a:uLnTx/>
                <a:uFillTx/>
              </a:rPr>
              <a:t>|</a:t>
            </a:r>
            <a:r>
              <a:rPr kumimoji="0" lang="en-US" sz="1200" u="none" strike="noStrike" kern="1200" cap="none" spc="0" normalizeH="0" baseline="0" noProof="0" dirty="0">
                <a:ln>
                  <a:noFill/>
                </a:ln>
                <a:solidFill>
                  <a:srgbClr val="C8C8C8"/>
                </a:solidFill>
                <a:effectLst/>
                <a:uLnTx/>
                <a:uFillTx/>
              </a:rPr>
              <a:t> </a:t>
            </a:r>
            <a:fld id="{37D409AB-2201-4E18-8A34-C31753AD9B06}" type="slidenum">
              <a:rPr kumimoji="0" lang="en-US" sz="1200" u="none" strike="noStrike" kern="1200" cap="none" spc="0" normalizeH="0" baseline="0" noProof="0" smtClean="0">
                <a:ln>
                  <a:noFill/>
                </a:ln>
                <a:solidFill>
                  <a:srgbClr val="53575A"/>
                </a:solidFill>
                <a:effectLst/>
                <a:uLnTx/>
                <a:uFillTx/>
              </a:rPr>
              <a:pPr marL="0" marR="0" lvl="0" indent="0" algn="r" defTabSz="914309" rtl="0" eaLnBrk="1" fontAlgn="auto" latinLnBrk="0" hangingPunct="1">
                <a:lnSpc>
                  <a:spcPct val="100000"/>
                </a:lnSpc>
                <a:spcBef>
                  <a:spcPts val="0"/>
                </a:spcBef>
                <a:spcAft>
                  <a:spcPts val="0"/>
                </a:spcAft>
                <a:buClrTx/>
                <a:buSzTx/>
                <a:buFontTx/>
                <a:buNone/>
                <a:tabLst/>
                <a:defRPr/>
              </a:pPr>
              <a:t>10</a:t>
            </a:fld>
            <a:endParaRPr kumimoji="0" lang="en-US" sz="1200" u="none" strike="noStrike" kern="1200" cap="none" spc="0" normalizeH="0" baseline="0" noProof="0" dirty="0">
              <a:ln>
                <a:noFill/>
              </a:ln>
              <a:solidFill>
                <a:srgbClr val="53575A"/>
              </a:solidFill>
              <a:effectLst/>
              <a:uLnTx/>
              <a:uFillTx/>
            </a:endParaRPr>
          </a:p>
        </p:txBody>
      </p:sp>
      <p:sp>
        <p:nvSpPr>
          <p:cNvPr id="13" name="Rectangle 12">
            <a:extLst>
              <a:ext uri="{FF2B5EF4-FFF2-40B4-BE49-F238E27FC236}">
                <a16:creationId xmlns:a16="http://schemas.microsoft.com/office/drawing/2014/main" xmlns="" id="{97AF635E-DE45-424B-AF3C-E0357C31315B}"/>
              </a:ext>
            </a:extLst>
          </p:cNvPr>
          <p:cNvSpPr/>
          <p:nvPr/>
        </p:nvSpPr>
        <p:spPr>
          <a:xfrm>
            <a:off x="6324602" y="1595587"/>
            <a:ext cx="5315286" cy="3416320"/>
          </a:xfrm>
          <a:prstGeom prst="rect">
            <a:avLst/>
          </a:prstGeom>
        </p:spPr>
        <p:txBody>
          <a:bodyPr wrap="square">
            <a:spAutoFit/>
          </a:bodyPr>
          <a:lstStyle/>
          <a:p>
            <a:pPr lvl="0"/>
            <a:r>
              <a:rPr lang="en-US" sz="2400" dirty="0">
                <a:solidFill>
                  <a:srgbClr val="000000"/>
                </a:solidFill>
                <a:latin typeface="+mj-lt"/>
                <a:ea typeface="Calibri"/>
                <a:cs typeface="Calibri"/>
                <a:sym typeface="Calibri"/>
              </a:rPr>
              <a:t>Tests are to be completed in a single, continuous sitting. </a:t>
            </a:r>
          </a:p>
          <a:p>
            <a:pPr lvl="0"/>
            <a:endParaRPr lang="en-US" sz="2400" dirty="0">
              <a:solidFill>
                <a:srgbClr val="000000"/>
              </a:solidFill>
              <a:latin typeface="+mj-lt"/>
              <a:ea typeface="Calibri"/>
              <a:cs typeface="Calibri"/>
              <a:sym typeface="Calibri"/>
            </a:endParaRPr>
          </a:p>
          <a:p>
            <a:pPr lvl="0"/>
            <a:r>
              <a:rPr lang="en-US" sz="2400" dirty="0">
                <a:solidFill>
                  <a:srgbClr val="000000"/>
                </a:solidFill>
                <a:latin typeface="+mj-lt"/>
                <a:ea typeface="Calibri"/>
                <a:cs typeface="Calibri"/>
                <a:sym typeface="Calibri"/>
              </a:rPr>
              <a:t>Ag</a:t>
            </a:r>
            <a:r>
              <a:rPr lang="en-US" sz="2400" dirty="0">
                <a:solidFill>
                  <a:srgbClr val="000000"/>
                </a:solidFill>
                <a:latin typeface="+mj-lt"/>
                <a:ea typeface="Calibri"/>
                <a:cs typeface="Calibri"/>
              </a:rPr>
              <a:t>ents must maintain integrity when completing the AHIP or NAHU examination and </a:t>
            </a:r>
            <a:r>
              <a:rPr lang="en-US" sz="2400" b="1" i="1" dirty="0">
                <a:solidFill>
                  <a:srgbClr val="000000"/>
                </a:solidFill>
                <a:ea typeface="Calibri"/>
                <a:cs typeface="Calibri"/>
              </a:rPr>
              <a:t>not engage in any dishonest behavior</a:t>
            </a:r>
            <a:r>
              <a:rPr lang="en-US" sz="2400" dirty="0">
                <a:solidFill>
                  <a:srgbClr val="000000"/>
                </a:solidFill>
                <a:latin typeface="+mj-lt"/>
                <a:ea typeface="Calibri"/>
                <a:cs typeface="Calibri"/>
              </a:rPr>
              <a:t>, like cheating, having someone test on your behalf, or sharing test answers with others.</a:t>
            </a:r>
            <a:endParaRPr lang="en-US" sz="2400" dirty="0">
              <a:solidFill>
                <a:srgbClr val="000000"/>
              </a:solidFill>
              <a:latin typeface="+mj-lt"/>
              <a:ea typeface="Calibri"/>
              <a:cs typeface="Calibri"/>
              <a:sym typeface="Calibri"/>
            </a:endParaRPr>
          </a:p>
        </p:txBody>
      </p:sp>
      <p:sp>
        <p:nvSpPr>
          <p:cNvPr id="29" name="Slide Number Placeholder 3">
            <a:extLst>
              <a:ext uri="{FF2B5EF4-FFF2-40B4-BE49-F238E27FC236}">
                <a16:creationId xmlns:a16="http://schemas.microsoft.com/office/drawing/2014/main" xmlns="" id="{4CD59F36-CCDD-42C6-9EA9-985A7A39A46C}"/>
              </a:ext>
            </a:extLst>
          </p:cNvPr>
          <p:cNvSpPr txBox="1">
            <a:spLocks/>
          </p:cNvSpPr>
          <p:nvPr/>
        </p:nvSpPr>
        <p:spPr>
          <a:xfrm>
            <a:off x="22750828" y="5647180"/>
            <a:ext cx="1219200" cy="304800"/>
          </a:xfrm>
          <a:prstGeom prst="rect">
            <a:avLst/>
          </a:prstGeom>
        </p:spPr>
        <p:txBody>
          <a:bodyPr/>
          <a:lstStyle>
            <a:defPPr>
              <a:defRPr lang="uk-UA"/>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r">
              <a:defRPr/>
            </a:pPr>
            <a:r>
              <a:rPr lang="en-US" sz="1200" b="1">
                <a:solidFill>
                  <a:srgbClr val="78BE20"/>
                </a:solidFill>
                <a:latin typeface="Calibri Light" panose="020F0302020204030204" pitchFamily="34" charset="0"/>
                <a:cs typeface="Calibri Light" panose="020F0302020204030204" pitchFamily="34" charset="0"/>
              </a:rPr>
              <a:t>|</a:t>
            </a:r>
            <a:r>
              <a:rPr lang="en-US" sz="1200">
                <a:solidFill>
                  <a:srgbClr val="C8C8C8"/>
                </a:solidFill>
                <a:latin typeface="Calibri Light" panose="020F0302020204030204" pitchFamily="34" charset="0"/>
                <a:cs typeface="Calibri Light" panose="020F0302020204030204" pitchFamily="34" charset="0"/>
              </a:rPr>
              <a:t> </a:t>
            </a:r>
            <a:fld id="{37D409AB-2201-4E18-8A34-C31753AD9B06}" type="slidenum">
              <a:rPr lang="en-US" sz="1200" smtClean="0">
                <a:solidFill>
                  <a:srgbClr val="53575A"/>
                </a:solidFill>
                <a:latin typeface="Calibri Light" panose="020F0302020204030204" pitchFamily="34" charset="0"/>
                <a:cs typeface="Calibri Light" panose="020F0302020204030204" pitchFamily="34" charset="0"/>
              </a:rPr>
              <a:pPr algn="r">
                <a:defRPr/>
              </a:pPr>
              <a:t>10</a:t>
            </a:fld>
            <a:endParaRPr lang="en-US" sz="1200" dirty="0">
              <a:solidFill>
                <a:srgbClr val="53575A"/>
              </a:solidFill>
              <a:latin typeface="Calibri Light" panose="020F0302020204030204" pitchFamily="34" charset="0"/>
              <a:cs typeface="Calibri Light" panose="020F0302020204030204" pitchFamily="34" charset="0"/>
            </a:endParaRPr>
          </a:p>
        </p:txBody>
      </p:sp>
      <p:pic>
        <p:nvPicPr>
          <p:cNvPr id="4" name="Picture 3" descr="A picture containing text, computer, person, computer&#10;&#10;Description automatically generated">
            <a:extLst>
              <a:ext uri="{FF2B5EF4-FFF2-40B4-BE49-F238E27FC236}">
                <a16:creationId xmlns:a16="http://schemas.microsoft.com/office/drawing/2014/main" xmlns="" id="{3817476D-78B7-4391-B0CA-9E6EAEBE5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1582907"/>
            <a:ext cx="5143500" cy="3429000"/>
          </a:xfrm>
          <a:prstGeom prst="rect">
            <a:avLst/>
          </a:prstGeom>
        </p:spPr>
      </p:pic>
    </p:spTree>
    <p:extLst>
      <p:ext uri="{BB962C8B-B14F-4D97-AF65-F5344CB8AC3E}">
        <p14:creationId xmlns:p14="http://schemas.microsoft.com/office/powerpoint/2010/main" val="265669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066800" y="2648433"/>
            <a:ext cx="10140142" cy="2057400"/>
          </a:xfrm>
        </p:spPr>
        <p:txBody>
          <a:bodyPr>
            <a:noAutofit/>
          </a:bodyPr>
          <a:lstStyle/>
          <a:p>
            <a:pPr algn="ctr"/>
            <a:r>
              <a:rPr lang="en-US" sz="3200" dirty="0">
                <a:solidFill>
                  <a:srgbClr val="000000"/>
                </a:solidFill>
              </a:rPr>
              <a:t>More engaging &amp; interactive Ethics &amp; Compliance training with real life scenarios.</a:t>
            </a:r>
          </a:p>
        </p:txBody>
      </p:sp>
      <p:sp>
        <p:nvSpPr>
          <p:cNvPr id="4" name="Slide Number Placeholder 3"/>
          <p:cNvSpPr>
            <a:spLocks noGrp="1"/>
          </p:cNvSpPr>
          <p:nvPr>
            <p:ph type="sldNum" sz="quarter" idx="429496729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11</a:t>
            </a:fld>
            <a:endParaRPr lang="en-US" dirty="0">
              <a:solidFill>
                <a:schemeClr val="tx1"/>
              </a:solidFill>
            </a:endParaRPr>
          </a:p>
        </p:txBody>
      </p:sp>
      <p:sp>
        <p:nvSpPr>
          <p:cNvPr id="6" name="object 57"/>
          <p:cNvSpPr/>
          <p:nvPr/>
        </p:nvSpPr>
        <p:spPr>
          <a:xfrm>
            <a:off x="-609600" y="942940"/>
            <a:ext cx="462756" cy="462359"/>
          </a:xfrm>
          <a:custGeom>
            <a:avLst/>
            <a:gdLst/>
            <a:ahLst/>
            <a:cxnLst/>
            <a:rect l="l" t="t" r="r" b="b"/>
            <a:pathLst>
              <a:path w="740409" h="739775">
                <a:moveTo>
                  <a:pt x="733425" y="264363"/>
                </a:moveTo>
                <a:lnTo>
                  <a:pt x="645947" y="287820"/>
                </a:lnTo>
                <a:lnTo>
                  <a:pt x="648360" y="291858"/>
                </a:lnTo>
                <a:lnTo>
                  <a:pt x="650455" y="296113"/>
                </a:lnTo>
                <a:lnTo>
                  <a:pt x="652157" y="301345"/>
                </a:lnTo>
                <a:lnTo>
                  <a:pt x="652246" y="302005"/>
                </a:lnTo>
                <a:lnTo>
                  <a:pt x="652424" y="302653"/>
                </a:lnTo>
                <a:lnTo>
                  <a:pt x="737527" y="279857"/>
                </a:lnTo>
                <a:lnTo>
                  <a:pt x="740054" y="275462"/>
                </a:lnTo>
                <a:lnTo>
                  <a:pt x="737755" y="266941"/>
                </a:lnTo>
                <a:lnTo>
                  <a:pt x="733425" y="264363"/>
                </a:lnTo>
                <a:close/>
              </a:path>
              <a:path w="740409" h="739775">
                <a:moveTo>
                  <a:pt x="313994" y="610095"/>
                </a:moveTo>
                <a:lnTo>
                  <a:pt x="294716" y="620217"/>
                </a:lnTo>
                <a:lnTo>
                  <a:pt x="264401" y="733386"/>
                </a:lnTo>
                <a:lnTo>
                  <a:pt x="266928" y="737781"/>
                </a:lnTo>
                <a:lnTo>
                  <a:pt x="271894" y="739101"/>
                </a:lnTo>
                <a:lnTo>
                  <a:pt x="276796" y="739203"/>
                </a:lnTo>
                <a:lnTo>
                  <a:pt x="280035" y="736841"/>
                </a:lnTo>
                <a:lnTo>
                  <a:pt x="313994" y="610095"/>
                </a:lnTo>
                <a:close/>
              </a:path>
              <a:path w="740409" h="739775">
                <a:moveTo>
                  <a:pt x="426110" y="610222"/>
                </a:moveTo>
                <a:lnTo>
                  <a:pt x="460032" y="736841"/>
                </a:lnTo>
                <a:lnTo>
                  <a:pt x="463270" y="739203"/>
                </a:lnTo>
                <a:lnTo>
                  <a:pt x="468185" y="739101"/>
                </a:lnTo>
                <a:lnTo>
                  <a:pt x="473138" y="737781"/>
                </a:lnTo>
                <a:lnTo>
                  <a:pt x="475665" y="733386"/>
                </a:lnTo>
                <a:lnTo>
                  <a:pt x="445389" y="620356"/>
                </a:lnTo>
                <a:lnTo>
                  <a:pt x="426110" y="610222"/>
                </a:lnTo>
                <a:close/>
              </a:path>
              <a:path w="740409" h="739775">
                <a:moveTo>
                  <a:pt x="172605" y="556158"/>
                </a:moveTo>
                <a:lnTo>
                  <a:pt x="96862" y="631888"/>
                </a:lnTo>
                <a:lnTo>
                  <a:pt x="96862" y="636955"/>
                </a:lnTo>
                <a:lnTo>
                  <a:pt x="101549" y="641642"/>
                </a:lnTo>
                <a:lnTo>
                  <a:pt x="103606" y="642416"/>
                </a:lnTo>
                <a:lnTo>
                  <a:pt x="107696" y="642416"/>
                </a:lnTo>
                <a:lnTo>
                  <a:pt x="109740" y="641642"/>
                </a:lnTo>
                <a:lnTo>
                  <a:pt x="169557" y="581825"/>
                </a:lnTo>
                <a:lnTo>
                  <a:pt x="169457" y="577684"/>
                </a:lnTo>
                <a:lnTo>
                  <a:pt x="169608" y="573595"/>
                </a:lnTo>
                <a:lnTo>
                  <a:pt x="172605" y="556158"/>
                </a:lnTo>
                <a:close/>
              </a:path>
              <a:path w="740409" h="739775">
                <a:moveTo>
                  <a:pt x="567296" y="555993"/>
                </a:moveTo>
                <a:lnTo>
                  <a:pt x="570318" y="573633"/>
                </a:lnTo>
                <a:lnTo>
                  <a:pt x="570471" y="577684"/>
                </a:lnTo>
                <a:lnTo>
                  <a:pt x="570509" y="581825"/>
                </a:lnTo>
                <a:lnTo>
                  <a:pt x="630326" y="641642"/>
                </a:lnTo>
                <a:lnTo>
                  <a:pt x="632371" y="642416"/>
                </a:lnTo>
                <a:lnTo>
                  <a:pt x="636473" y="642416"/>
                </a:lnTo>
                <a:lnTo>
                  <a:pt x="638517" y="641642"/>
                </a:lnTo>
                <a:lnTo>
                  <a:pt x="643204" y="636955"/>
                </a:lnTo>
                <a:lnTo>
                  <a:pt x="643204" y="631888"/>
                </a:lnTo>
                <a:lnTo>
                  <a:pt x="567296" y="555993"/>
                </a:lnTo>
                <a:close/>
              </a:path>
              <a:path w="740409" h="739775">
                <a:moveTo>
                  <a:pt x="374129" y="149059"/>
                </a:moveTo>
                <a:lnTo>
                  <a:pt x="366026" y="149059"/>
                </a:lnTo>
                <a:lnTo>
                  <a:pt x="362324" y="151371"/>
                </a:lnTo>
                <a:lnTo>
                  <a:pt x="294640" y="288416"/>
                </a:lnTo>
                <a:lnTo>
                  <a:pt x="143357" y="310362"/>
                </a:lnTo>
                <a:lnTo>
                  <a:pt x="140030" y="313169"/>
                </a:lnTo>
                <a:lnTo>
                  <a:pt x="137515" y="320890"/>
                </a:lnTo>
                <a:lnTo>
                  <a:pt x="138569" y="325119"/>
                </a:lnTo>
                <a:lnTo>
                  <a:pt x="248005" y="431825"/>
                </a:lnTo>
                <a:lnTo>
                  <a:pt x="222258" y="581698"/>
                </a:lnTo>
                <a:lnTo>
                  <a:pt x="222153" y="582561"/>
                </a:lnTo>
                <a:lnTo>
                  <a:pt x="223761" y="586524"/>
                </a:lnTo>
                <a:lnTo>
                  <a:pt x="230339" y="591299"/>
                </a:lnTo>
                <a:lnTo>
                  <a:pt x="234696" y="591616"/>
                </a:lnTo>
                <a:lnTo>
                  <a:pt x="244343" y="586524"/>
                </a:lnTo>
                <a:lnTo>
                  <a:pt x="293267" y="560819"/>
                </a:lnTo>
                <a:lnTo>
                  <a:pt x="247459" y="560819"/>
                </a:lnTo>
                <a:lnTo>
                  <a:pt x="270535" y="426465"/>
                </a:lnTo>
                <a:lnTo>
                  <a:pt x="269392" y="422935"/>
                </a:lnTo>
                <a:lnTo>
                  <a:pt x="171805" y="327761"/>
                </a:lnTo>
                <a:lnTo>
                  <a:pt x="306705" y="308203"/>
                </a:lnTo>
                <a:lnTo>
                  <a:pt x="309702" y="306019"/>
                </a:lnTo>
                <a:lnTo>
                  <a:pt x="370065" y="183794"/>
                </a:lnTo>
                <a:lnTo>
                  <a:pt x="393829" y="183794"/>
                </a:lnTo>
                <a:lnTo>
                  <a:pt x="377817" y="151358"/>
                </a:lnTo>
                <a:lnTo>
                  <a:pt x="374129" y="149059"/>
                </a:lnTo>
                <a:close/>
              </a:path>
              <a:path w="740409" h="739775">
                <a:moveTo>
                  <a:pt x="415764" y="520509"/>
                </a:moveTo>
                <a:lnTo>
                  <a:pt x="369989" y="520509"/>
                </a:lnTo>
                <a:lnTo>
                  <a:pt x="503224" y="590600"/>
                </a:lnTo>
                <a:lnTo>
                  <a:pt x="504926" y="591007"/>
                </a:lnTo>
                <a:lnTo>
                  <a:pt x="508838" y="591007"/>
                </a:lnTo>
                <a:lnTo>
                  <a:pt x="511035" y="590321"/>
                </a:lnTo>
                <a:lnTo>
                  <a:pt x="516166" y="586587"/>
                </a:lnTo>
                <a:lnTo>
                  <a:pt x="517817" y="582561"/>
                </a:lnTo>
                <a:lnTo>
                  <a:pt x="514105" y="560882"/>
                </a:lnTo>
                <a:lnTo>
                  <a:pt x="492493" y="560882"/>
                </a:lnTo>
                <a:lnTo>
                  <a:pt x="415764" y="520509"/>
                </a:lnTo>
                <a:close/>
              </a:path>
              <a:path w="740409" h="739775">
                <a:moveTo>
                  <a:pt x="393829" y="183794"/>
                </a:moveTo>
                <a:lnTo>
                  <a:pt x="370065" y="183794"/>
                </a:lnTo>
                <a:lnTo>
                  <a:pt x="430364" y="306044"/>
                </a:lnTo>
                <a:lnTo>
                  <a:pt x="433362" y="308216"/>
                </a:lnTo>
                <a:lnTo>
                  <a:pt x="568248" y="327863"/>
                </a:lnTo>
                <a:lnTo>
                  <a:pt x="470623" y="422986"/>
                </a:lnTo>
                <a:lnTo>
                  <a:pt x="469480" y="426516"/>
                </a:lnTo>
                <a:lnTo>
                  <a:pt x="492493" y="560882"/>
                </a:lnTo>
                <a:lnTo>
                  <a:pt x="514105" y="560882"/>
                </a:lnTo>
                <a:lnTo>
                  <a:pt x="492023" y="431888"/>
                </a:lnTo>
                <a:lnTo>
                  <a:pt x="601497" y="325234"/>
                </a:lnTo>
                <a:lnTo>
                  <a:pt x="602538" y="320992"/>
                </a:lnTo>
                <a:lnTo>
                  <a:pt x="600024" y="313283"/>
                </a:lnTo>
                <a:lnTo>
                  <a:pt x="596696" y="310476"/>
                </a:lnTo>
                <a:lnTo>
                  <a:pt x="445452" y="288455"/>
                </a:lnTo>
                <a:lnTo>
                  <a:pt x="393829" y="183794"/>
                </a:lnTo>
                <a:close/>
              </a:path>
              <a:path w="740409" h="739775">
                <a:moveTo>
                  <a:pt x="371690" y="497814"/>
                </a:moveTo>
                <a:lnTo>
                  <a:pt x="368287" y="497814"/>
                </a:lnTo>
                <a:lnTo>
                  <a:pt x="366598" y="498220"/>
                </a:lnTo>
                <a:lnTo>
                  <a:pt x="247459" y="560819"/>
                </a:lnTo>
                <a:lnTo>
                  <a:pt x="293267" y="560819"/>
                </a:lnTo>
                <a:lnTo>
                  <a:pt x="369989" y="520509"/>
                </a:lnTo>
                <a:lnTo>
                  <a:pt x="415764" y="520509"/>
                </a:lnTo>
                <a:lnTo>
                  <a:pt x="373405" y="498220"/>
                </a:lnTo>
                <a:lnTo>
                  <a:pt x="371690" y="497814"/>
                </a:lnTo>
                <a:close/>
              </a:path>
              <a:path w="740409" h="739775">
                <a:moveTo>
                  <a:pt x="158089" y="418541"/>
                </a:moveTo>
                <a:lnTo>
                  <a:pt x="2540" y="460222"/>
                </a:lnTo>
                <a:lnTo>
                  <a:pt x="0" y="464616"/>
                </a:lnTo>
                <a:lnTo>
                  <a:pt x="2095" y="472452"/>
                </a:lnTo>
                <a:lnTo>
                  <a:pt x="5334" y="474814"/>
                </a:lnTo>
                <a:lnTo>
                  <a:pt x="10248" y="474713"/>
                </a:lnTo>
                <a:lnTo>
                  <a:pt x="171411" y="431533"/>
                </a:lnTo>
                <a:lnTo>
                  <a:pt x="158089" y="418541"/>
                </a:lnTo>
                <a:close/>
              </a:path>
              <a:path w="740409" h="739775">
                <a:moveTo>
                  <a:pt x="582015" y="418553"/>
                </a:moveTo>
                <a:lnTo>
                  <a:pt x="568693" y="431545"/>
                </a:lnTo>
                <a:lnTo>
                  <a:pt x="729805" y="474713"/>
                </a:lnTo>
                <a:lnTo>
                  <a:pt x="734720" y="474814"/>
                </a:lnTo>
                <a:lnTo>
                  <a:pt x="737958" y="472452"/>
                </a:lnTo>
                <a:lnTo>
                  <a:pt x="740054" y="464616"/>
                </a:lnTo>
                <a:lnTo>
                  <a:pt x="737527" y="460222"/>
                </a:lnTo>
                <a:lnTo>
                  <a:pt x="582015" y="418553"/>
                </a:lnTo>
                <a:close/>
              </a:path>
              <a:path w="740409" h="739775">
                <a:moveTo>
                  <a:pt x="6667" y="264401"/>
                </a:moveTo>
                <a:lnTo>
                  <a:pt x="2286" y="266941"/>
                </a:lnTo>
                <a:lnTo>
                  <a:pt x="0" y="275462"/>
                </a:lnTo>
                <a:lnTo>
                  <a:pt x="2540" y="279857"/>
                </a:lnTo>
                <a:lnTo>
                  <a:pt x="87604" y="302640"/>
                </a:lnTo>
                <a:lnTo>
                  <a:pt x="87807" y="301955"/>
                </a:lnTo>
                <a:lnTo>
                  <a:pt x="87909" y="301243"/>
                </a:lnTo>
                <a:lnTo>
                  <a:pt x="89611" y="296011"/>
                </a:lnTo>
                <a:lnTo>
                  <a:pt x="91681" y="291807"/>
                </a:lnTo>
                <a:lnTo>
                  <a:pt x="94056" y="287807"/>
                </a:lnTo>
                <a:lnTo>
                  <a:pt x="6667" y="264401"/>
                </a:lnTo>
                <a:close/>
              </a:path>
              <a:path w="740409" h="739775">
                <a:moveTo>
                  <a:pt x="636955" y="96875"/>
                </a:moveTo>
                <a:lnTo>
                  <a:pt x="631888" y="96875"/>
                </a:lnTo>
                <a:lnTo>
                  <a:pt x="487946" y="240817"/>
                </a:lnTo>
                <a:lnTo>
                  <a:pt x="507695" y="243687"/>
                </a:lnTo>
                <a:lnTo>
                  <a:pt x="643204" y="108191"/>
                </a:lnTo>
                <a:lnTo>
                  <a:pt x="643204" y="103123"/>
                </a:lnTo>
                <a:lnTo>
                  <a:pt x="636955" y="96875"/>
                </a:lnTo>
                <a:close/>
              </a:path>
              <a:path w="740409" h="739775">
                <a:moveTo>
                  <a:pt x="108178" y="96875"/>
                </a:moveTo>
                <a:lnTo>
                  <a:pt x="103111" y="96875"/>
                </a:lnTo>
                <a:lnTo>
                  <a:pt x="96862" y="103123"/>
                </a:lnTo>
                <a:lnTo>
                  <a:pt x="96862" y="108191"/>
                </a:lnTo>
                <a:lnTo>
                  <a:pt x="232321" y="243636"/>
                </a:lnTo>
                <a:lnTo>
                  <a:pt x="252082" y="240766"/>
                </a:lnTo>
                <a:lnTo>
                  <a:pt x="108178" y="96875"/>
                </a:lnTo>
                <a:close/>
              </a:path>
              <a:path w="740409" h="739775">
                <a:moveTo>
                  <a:pt x="275488" y="12"/>
                </a:moveTo>
                <a:lnTo>
                  <a:pt x="266928" y="2298"/>
                </a:lnTo>
                <a:lnTo>
                  <a:pt x="264401" y="6680"/>
                </a:lnTo>
                <a:lnTo>
                  <a:pt x="303072" y="151041"/>
                </a:lnTo>
                <a:lnTo>
                  <a:pt x="313102" y="130733"/>
                </a:lnTo>
                <a:lnTo>
                  <a:pt x="313551" y="130124"/>
                </a:lnTo>
                <a:lnTo>
                  <a:pt x="313867" y="129527"/>
                </a:lnTo>
                <a:lnTo>
                  <a:pt x="279857" y="2552"/>
                </a:lnTo>
                <a:lnTo>
                  <a:pt x="275488" y="12"/>
                </a:lnTo>
                <a:close/>
              </a:path>
              <a:path w="740409" h="739775">
                <a:moveTo>
                  <a:pt x="464604" y="0"/>
                </a:moveTo>
                <a:lnTo>
                  <a:pt x="460222" y="2552"/>
                </a:lnTo>
                <a:lnTo>
                  <a:pt x="426224" y="129438"/>
                </a:lnTo>
                <a:lnTo>
                  <a:pt x="426631" y="130174"/>
                </a:lnTo>
                <a:lnTo>
                  <a:pt x="427056" y="130746"/>
                </a:lnTo>
                <a:lnTo>
                  <a:pt x="437019" y="150952"/>
                </a:lnTo>
                <a:lnTo>
                  <a:pt x="475665" y="6680"/>
                </a:lnTo>
                <a:lnTo>
                  <a:pt x="473138" y="2298"/>
                </a:lnTo>
                <a:lnTo>
                  <a:pt x="464604" y="0"/>
                </a:lnTo>
                <a:close/>
              </a:path>
            </a:pathLst>
          </a:custGeom>
          <a:solidFill>
            <a:schemeClr val="accent3"/>
          </a:solidFill>
        </p:spPr>
        <p:txBody>
          <a:bodyPr wrap="square" lIns="0" tIns="0" rIns="0" bIns="0" rtlCol="0"/>
          <a:lstStyle/>
          <a:p>
            <a:endParaRPr/>
          </a:p>
        </p:txBody>
      </p:sp>
      <p:sp>
        <p:nvSpPr>
          <p:cNvPr id="11" name="object 51"/>
          <p:cNvSpPr/>
          <p:nvPr/>
        </p:nvSpPr>
        <p:spPr>
          <a:xfrm>
            <a:off x="5486400" y="883443"/>
            <a:ext cx="1273126" cy="1043712"/>
          </a:xfrm>
          <a:custGeom>
            <a:avLst/>
            <a:gdLst/>
            <a:ahLst/>
            <a:cxnLst/>
            <a:rect l="l" t="t" r="r" b="b"/>
            <a:pathLst>
              <a:path w="641350" h="525779">
                <a:moveTo>
                  <a:pt x="520661" y="0"/>
                </a:moveTo>
                <a:lnTo>
                  <a:pt x="5118" y="0"/>
                </a:lnTo>
                <a:lnTo>
                  <a:pt x="0" y="5118"/>
                </a:lnTo>
                <a:lnTo>
                  <a:pt x="0" y="520661"/>
                </a:lnTo>
                <a:lnTo>
                  <a:pt x="5118" y="525779"/>
                </a:lnTo>
                <a:lnTo>
                  <a:pt x="520661" y="525779"/>
                </a:lnTo>
                <a:lnTo>
                  <a:pt x="525779" y="520661"/>
                </a:lnTo>
                <a:lnTo>
                  <a:pt x="525779" y="502932"/>
                </a:lnTo>
                <a:lnTo>
                  <a:pt x="22847" y="502932"/>
                </a:lnTo>
                <a:lnTo>
                  <a:pt x="22847" y="22859"/>
                </a:lnTo>
                <a:lnTo>
                  <a:pt x="525779" y="22859"/>
                </a:lnTo>
                <a:lnTo>
                  <a:pt x="525779" y="5118"/>
                </a:lnTo>
                <a:lnTo>
                  <a:pt x="520661" y="0"/>
                </a:lnTo>
                <a:close/>
              </a:path>
              <a:path w="641350" h="525779">
                <a:moveTo>
                  <a:pt x="520661" y="194309"/>
                </a:moveTo>
                <a:lnTo>
                  <a:pt x="508038" y="194309"/>
                </a:lnTo>
                <a:lnTo>
                  <a:pt x="502919" y="199428"/>
                </a:lnTo>
                <a:lnTo>
                  <a:pt x="502919" y="502932"/>
                </a:lnTo>
                <a:lnTo>
                  <a:pt x="525779" y="502932"/>
                </a:lnTo>
                <a:lnTo>
                  <a:pt x="525779" y="199428"/>
                </a:lnTo>
                <a:lnTo>
                  <a:pt x="520661" y="194309"/>
                </a:lnTo>
                <a:close/>
              </a:path>
              <a:path w="641350" h="525779">
                <a:moveTo>
                  <a:pt x="152196" y="273202"/>
                </a:moveTo>
                <a:lnTo>
                  <a:pt x="144970" y="273202"/>
                </a:lnTo>
                <a:lnTo>
                  <a:pt x="136042" y="282130"/>
                </a:lnTo>
                <a:lnTo>
                  <a:pt x="136042" y="289369"/>
                </a:lnTo>
                <a:lnTo>
                  <a:pt x="257035" y="410375"/>
                </a:lnTo>
                <a:lnTo>
                  <a:pt x="259968" y="411479"/>
                </a:lnTo>
                <a:lnTo>
                  <a:pt x="265810" y="411479"/>
                </a:lnTo>
                <a:lnTo>
                  <a:pt x="268731" y="410375"/>
                </a:lnTo>
                <a:lnTo>
                  <a:pt x="295211" y="383895"/>
                </a:lnTo>
                <a:lnTo>
                  <a:pt x="262889" y="383895"/>
                </a:lnTo>
                <a:lnTo>
                  <a:pt x="152196" y="273202"/>
                </a:lnTo>
                <a:close/>
              </a:path>
              <a:path w="641350" h="525779">
                <a:moveTo>
                  <a:pt x="632269" y="21742"/>
                </a:moveTo>
                <a:lnTo>
                  <a:pt x="625043" y="21742"/>
                </a:lnTo>
                <a:lnTo>
                  <a:pt x="262889" y="383895"/>
                </a:lnTo>
                <a:lnTo>
                  <a:pt x="295211" y="383895"/>
                </a:lnTo>
                <a:lnTo>
                  <a:pt x="641197" y="37909"/>
                </a:lnTo>
                <a:lnTo>
                  <a:pt x="641197" y="30670"/>
                </a:lnTo>
                <a:lnTo>
                  <a:pt x="632269" y="21742"/>
                </a:lnTo>
                <a:close/>
              </a:path>
              <a:path w="641350" h="525779">
                <a:moveTo>
                  <a:pt x="525779" y="22859"/>
                </a:moveTo>
                <a:lnTo>
                  <a:pt x="502919" y="22859"/>
                </a:lnTo>
                <a:lnTo>
                  <a:pt x="502919" y="86321"/>
                </a:lnTo>
                <a:lnTo>
                  <a:pt x="508038" y="91439"/>
                </a:lnTo>
                <a:lnTo>
                  <a:pt x="520661" y="91439"/>
                </a:lnTo>
                <a:lnTo>
                  <a:pt x="525779" y="86321"/>
                </a:lnTo>
                <a:lnTo>
                  <a:pt x="525779" y="22859"/>
                </a:lnTo>
                <a:close/>
              </a:path>
            </a:pathLst>
          </a:custGeom>
          <a:solidFill>
            <a:schemeClr val="accent4"/>
          </a:solidFill>
        </p:spPr>
        <p:txBody>
          <a:bodyPr wrap="square" lIns="0" tIns="0" rIns="0" bIns="0" rtlCol="0"/>
          <a:lstStyle/>
          <a:p>
            <a:endParaRPr/>
          </a:p>
        </p:txBody>
      </p:sp>
      <p:grpSp>
        <p:nvGrpSpPr>
          <p:cNvPr id="12" name="Group 11"/>
          <p:cNvGrpSpPr/>
          <p:nvPr/>
        </p:nvGrpSpPr>
        <p:grpSpPr>
          <a:xfrm>
            <a:off x="4876800" y="4347921"/>
            <a:ext cx="2416639" cy="838200"/>
            <a:chOff x="4361263" y="3850799"/>
            <a:chExt cx="3005094" cy="1042303"/>
          </a:xfrm>
          <a:solidFill>
            <a:schemeClr val="accent3"/>
          </a:solidFill>
        </p:grpSpPr>
        <p:sp>
          <p:nvSpPr>
            <p:cNvPr id="13" name="object 58"/>
            <p:cNvSpPr/>
            <p:nvPr/>
          </p:nvSpPr>
          <p:spPr>
            <a:xfrm>
              <a:off x="5334000" y="3873887"/>
              <a:ext cx="1059620" cy="1019215"/>
            </a:xfrm>
            <a:custGeom>
              <a:avLst/>
              <a:gdLst/>
              <a:ahLst/>
              <a:cxnLst/>
              <a:rect l="l" t="t" r="r" b="b"/>
              <a:pathLst>
                <a:path w="666115" h="640714">
                  <a:moveTo>
                    <a:pt x="331719" y="0"/>
                  </a:moveTo>
                  <a:lnTo>
                    <a:pt x="321970" y="6387"/>
                  </a:lnTo>
                  <a:lnTo>
                    <a:pt x="229908" y="213524"/>
                  </a:lnTo>
                  <a:lnTo>
                    <a:pt x="6845" y="237006"/>
                  </a:lnTo>
                  <a:lnTo>
                    <a:pt x="2933" y="240156"/>
                  </a:lnTo>
                  <a:lnTo>
                    <a:pt x="0" y="248970"/>
                  </a:lnTo>
                  <a:lnTo>
                    <a:pt x="1231" y="253834"/>
                  </a:lnTo>
                  <a:lnTo>
                    <a:pt x="165696" y="406551"/>
                  </a:lnTo>
                  <a:lnTo>
                    <a:pt x="118681" y="629830"/>
                  </a:lnTo>
                  <a:lnTo>
                    <a:pt x="120522" y="634554"/>
                  </a:lnTo>
                  <a:lnTo>
                    <a:pt x="128142" y="640028"/>
                  </a:lnTo>
                  <a:lnTo>
                    <a:pt x="133210" y="640257"/>
                  </a:lnTo>
                  <a:lnTo>
                    <a:pt x="195144" y="603846"/>
                  </a:lnTo>
                  <a:lnTo>
                    <a:pt x="148386" y="603846"/>
                  </a:lnTo>
                  <a:lnTo>
                    <a:pt x="191134" y="400798"/>
                  </a:lnTo>
                  <a:lnTo>
                    <a:pt x="189801" y="396582"/>
                  </a:lnTo>
                  <a:lnTo>
                    <a:pt x="39890" y="257364"/>
                  </a:lnTo>
                  <a:lnTo>
                    <a:pt x="243408" y="235940"/>
                  </a:lnTo>
                  <a:lnTo>
                    <a:pt x="247065" y="233285"/>
                  </a:lnTo>
                  <a:lnTo>
                    <a:pt x="332803" y="40385"/>
                  </a:lnTo>
                  <a:lnTo>
                    <a:pt x="358526" y="40385"/>
                  </a:lnTo>
                  <a:lnTo>
                    <a:pt x="342524" y="4479"/>
                  </a:lnTo>
                  <a:lnTo>
                    <a:pt x="331719" y="0"/>
                  </a:lnTo>
                  <a:close/>
                </a:path>
                <a:path w="666115" h="640714">
                  <a:moveTo>
                    <a:pt x="379552" y="522871"/>
                  </a:moveTo>
                  <a:lnTo>
                    <a:pt x="332803" y="522871"/>
                  </a:lnTo>
                  <a:lnTo>
                    <a:pt x="530199" y="638999"/>
                  </a:lnTo>
                  <a:lnTo>
                    <a:pt x="532269" y="639533"/>
                  </a:lnTo>
                  <a:lnTo>
                    <a:pt x="536778" y="639533"/>
                  </a:lnTo>
                  <a:lnTo>
                    <a:pt x="539203" y="638784"/>
                  </a:lnTo>
                  <a:lnTo>
                    <a:pt x="545071" y="634554"/>
                  </a:lnTo>
                  <a:lnTo>
                    <a:pt x="546912" y="629830"/>
                  </a:lnTo>
                  <a:lnTo>
                    <a:pt x="541441" y="603846"/>
                  </a:lnTo>
                  <a:lnTo>
                    <a:pt x="517207" y="603846"/>
                  </a:lnTo>
                  <a:lnTo>
                    <a:pt x="379552" y="522871"/>
                  </a:lnTo>
                  <a:close/>
                </a:path>
                <a:path w="666115" h="640714">
                  <a:moveTo>
                    <a:pt x="334873" y="497267"/>
                  </a:moveTo>
                  <a:lnTo>
                    <a:pt x="330720" y="497267"/>
                  </a:lnTo>
                  <a:lnTo>
                    <a:pt x="328637" y="497814"/>
                  </a:lnTo>
                  <a:lnTo>
                    <a:pt x="148386" y="603846"/>
                  </a:lnTo>
                  <a:lnTo>
                    <a:pt x="195144" y="603846"/>
                  </a:lnTo>
                  <a:lnTo>
                    <a:pt x="332803" y="522871"/>
                  </a:lnTo>
                  <a:lnTo>
                    <a:pt x="379552" y="522871"/>
                  </a:lnTo>
                  <a:lnTo>
                    <a:pt x="336956" y="497814"/>
                  </a:lnTo>
                  <a:lnTo>
                    <a:pt x="334873" y="497267"/>
                  </a:lnTo>
                  <a:close/>
                </a:path>
                <a:path w="666115" h="640714">
                  <a:moveTo>
                    <a:pt x="358526" y="40385"/>
                  </a:moveTo>
                  <a:lnTo>
                    <a:pt x="332803" y="40385"/>
                  </a:lnTo>
                  <a:lnTo>
                    <a:pt x="418528" y="233285"/>
                  </a:lnTo>
                  <a:lnTo>
                    <a:pt x="422186" y="235940"/>
                  </a:lnTo>
                  <a:lnTo>
                    <a:pt x="625716" y="257364"/>
                  </a:lnTo>
                  <a:lnTo>
                    <a:pt x="475805" y="396582"/>
                  </a:lnTo>
                  <a:lnTo>
                    <a:pt x="474459" y="400798"/>
                  </a:lnTo>
                  <a:lnTo>
                    <a:pt x="517207" y="603846"/>
                  </a:lnTo>
                  <a:lnTo>
                    <a:pt x="541441" y="603846"/>
                  </a:lnTo>
                  <a:lnTo>
                    <a:pt x="499897" y="406551"/>
                  </a:lnTo>
                  <a:lnTo>
                    <a:pt x="664375" y="253834"/>
                  </a:lnTo>
                  <a:lnTo>
                    <a:pt x="665606" y="248970"/>
                  </a:lnTo>
                  <a:lnTo>
                    <a:pt x="662673" y="240156"/>
                  </a:lnTo>
                  <a:lnTo>
                    <a:pt x="658761" y="237006"/>
                  </a:lnTo>
                  <a:lnTo>
                    <a:pt x="435686" y="213524"/>
                  </a:lnTo>
                  <a:lnTo>
                    <a:pt x="358526" y="40385"/>
                  </a:lnTo>
                  <a:close/>
                </a:path>
              </a:pathLst>
            </a:custGeom>
            <a:grpFill/>
          </p:spPr>
          <p:txBody>
            <a:bodyPr wrap="square" lIns="0" tIns="0" rIns="0" bIns="0" rtlCol="0"/>
            <a:lstStyle/>
            <a:p>
              <a:endParaRPr/>
            </a:p>
          </p:txBody>
        </p:sp>
        <p:sp>
          <p:nvSpPr>
            <p:cNvPr id="14" name="object 58"/>
            <p:cNvSpPr/>
            <p:nvPr/>
          </p:nvSpPr>
          <p:spPr>
            <a:xfrm>
              <a:off x="4361263" y="3873887"/>
              <a:ext cx="741386" cy="669408"/>
            </a:xfrm>
            <a:custGeom>
              <a:avLst/>
              <a:gdLst/>
              <a:ahLst/>
              <a:cxnLst/>
              <a:rect l="l" t="t" r="r" b="b"/>
              <a:pathLst>
                <a:path w="666115" h="640714">
                  <a:moveTo>
                    <a:pt x="331719" y="0"/>
                  </a:moveTo>
                  <a:lnTo>
                    <a:pt x="321970" y="6387"/>
                  </a:lnTo>
                  <a:lnTo>
                    <a:pt x="229908" y="213524"/>
                  </a:lnTo>
                  <a:lnTo>
                    <a:pt x="6845" y="237006"/>
                  </a:lnTo>
                  <a:lnTo>
                    <a:pt x="2933" y="240156"/>
                  </a:lnTo>
                  <a:lnTo>
                    <a:pt x="0" y="248970"/>
                  </a:lnTo>
                  <a:lnTo>
                    <a:pt x="1231" y="253834"/>
                  </a:lnTo>
                  <a:lnTo>
                    <a:pt x="165696" y="406551"/>
                  </a:lnTo>
                  <a:lnTo>
                    <a:pt x="118681" y="629830"/>
                  </a:lnTo>
                  <a:lnTo>
                    <a:pt x="120522" y="634554"/>
                  </a:lnTo>
                  <a:lnTo>
                    <a:pt x="128142" y="640028"/>
                  </a:lnTo>
                  <a:lnTo>
                    <a:pt x="133210" y="640257"/>
                  </a:lnTo>
                  <a:lnTo>
                    <a:pt x="195144" y="603846"/>
                  </a:lnTo>
                  <a:lnTo>
                    <a:pt x="148386" y="603846"/>
                  </a:lnTo>
                  <a:lnTo>
                    <a:pt x="191134" y="400798"/>
                  </a:lnTo>
                  <a:lnTo>
                    <a:pt x="189801" y="396582"/>
                  </a:lnTo>
                  <a:lnTo>
                    <a:pt x="39890" y="257364"/>
                  </a:lnTo>
                  <a:lnTo>
                    <a:pt x="243408" y="235940"/>
                  </a:lnTo>
                  <a:lnTo>
                    <a:pt x="247065" y="233285"/>
                  </a:lnTo>
                  <a:lnTo>
                    <a:pt x="332803" y="40385"/>
                  </a:lnTo>
                  <a:lnTo>
                    <a:pt x="358526" y="40385"/>
                  </a:lnTo>
                  <a:lnTo>
                    <a:pt x="342524" y="4479"/>
                  </a:lnTo>
                  <a:lnTo>
                    <a:pt x="331719" y="0"/>
                  </a:lnTo>
                  <a:close/>
                </a:path>
                <a:path w="666115" h="640714">
                  <a:moveTo>
                    <a:pt x="379552" y="522871"/>
                  </a:moveTo>
                  <a:lnTo>
                    <a:pt x="332803" y="522871"/>
                  </a:lnTo>
                  <a:lnTo>
                    <a:pt x="530199" y="638999"/>
                  </a:lnTo>
                  <a:lnTo>
                    <a:pt x="532269" y="639533"/>
                  </a:lnTo>
                  <a:lnTo>
                    <a:pt x="536778" y="639533"/>
                  </a:lnTo>
                  <a:lnTo>
                    <a:pt x="539203" y="638784"/>
                  </a:lnTo>
                  <a:lnTo>
                    <a:pt x="545071" y="634554"/>
                  </a:lnTo>
                  <a:lnTo>
                    <a:pt x="546912" y="629830"/>
                  </a:lnTo>
                  <a:lnTo>
                    <a:pt x="541441" y="603846"/>
                  </a:lnTo>
                  <a:lnTo>
                    <a:pt x="517207" y="603846"/>
                  </a:lnTo>
                  <a:lnTo>
                    <a:pt x="379552" y="522871"/>
                  </a:lnTo>
                  <a:close/>
                </a:path>
                <a:path w="666115" h="640714">
                  <a:moveTo>
                    <a:pt x="334873" y="497267"/>
                  </a:moveTo>
                  <a:lnTo>
                    <a:pt x="330720" y="497267"/>
                  </a:lnTo>
                  <a:lnTo>
                    <a:pt x="328637" y="497814"/>
                  </a:lnTo>
                  <a:lnTo>
                    <a:pt x="148386" y="603846"/>
                  </a:lnTo>
                  <a:lnTo>
                    <a:pt x="195144" y="603846"/>
                  </a:lnTo>
                  <a:lnTo>
                    <a:pt x="332803" y="522871"/>
                  </a:lnTo>
                  <a:lnTo>
                    <a:pt x="379552" y="522871"/>
                  </a:lnTo>
                  <a:lnTo>
                    <a:pt x="336956" y="497814"/>
                  </a:lnTo>
                  <a:lnTo>
                    <a:pt x="334873" y="497267"/>
                  </a:lnTo>
                  <a:close/>
                </a:path>
                <a:path w="666115" h="640714">
                  <a:moveTo>
                    <a:pt x="358526" y="40385"/>
                  </a:moveTo>
                  <a:lnTo>
                    <a:pt x="332803" y="40385"/>
                  </a:lnTo>
                  <a:lnTo>
                    <a:pt x="418528" y="233285"/>
                  </a:lnTo>
                  <a:lnTo>
                    <a:pt x="422186" y="235940"/>
                  </a:lnTo>
                  <a:lnTo>
                    <a:pt x="625716" y="257364"/>
                  </a:lnTo>
                  <a:lnTo>
                    <a:pt x="475805" y="396582"/>
                  </a:lnTo>
                  <a:lnTo>
                    <a:pt x="474459" y="400798"/>
                  </a:lnTo>
                  <a:lnTo>
                    <a:pt x="517207" y="603846"/>
                  </a:lnTo>
                  <a:lnTo>
                    <a:pt x="541441" y="603846"/>
                  </a:lnTo>
                  <a:lnTo>
                    <a:pt x="499897" y="406551"/>
                  </a:lnTo>
                  <a:lnTo>
                    <a:pt x="664375" y="253834"/>
                  </a:lnTo>
                  <a:lnTo>
                    <a:pt x="665606" y="248970"/>
                  </a:lnTo>
                  <a:lnTo>
                    <a:pt x="662673" y="240156"/>
                  </a:lnTo>
                  <a:lnTo>
                    <a:pt x="658761" y="237006"/>
                  </a:lnTo>
                  <a:lnTo>
                    <a:pt x="435686" y="213524"/>
                  </a:lnTo>
                  <a:lnTo>
                    <a:pt x="358526" y="40385"/>
                  </a:lnTo>
                  <a:close/>
                </a:path>
              </a:pathLst>
            </a:custGeom>
            <a:grpFill/>
          </p:spPr>
          <p:txBody>
            <a:bodyPr wrap="square" lIns="0" tIns="0" rIns="0" bIns="0" rtlCol="0"/>
            <a:lstStyle/>
            <a:p>
              <a:endParaRPr/>
            </a:p>
          </p:txBody>
        </p:sp>
        <p:sp>
          <p:nvSpPr>
            <p:cNvPr id="15" name="object 58"/>
            <p:cNvSpPr/>
            <p:nvPr/>
          </p:nvSpPr>
          <p:spPr>
            <a:xfrm>
              <a:off x="6624971" y="3850799"/>
              <a:ext cx="741386" cy="669408"/>
            </a:xfrm>
            <a:custGeom>
              <a:avLst/>
              <a:gdLst/>
              <a:ahLst/>
              <a:cxnLst/>
              <a:rect l="l" t="t" r="r" b="b"/>
              <a:pathLst>
                <a:path w="666115" h="640714">
                  <a:moveTo>
                    <a:pt x="331719" y="0"/>
                  </a:moveTo>
                  <a:lnTo>
                    <a:pt x="321970" y="6387"/>
                  </a:lnTo>
                  <a:lnTo>
                    <a:pt x="229908" y="213524"/>
                  </a:lnTo>
                  <a:lnTo>
                    <a:pt x="6845" y="237006"/>
                  </a:lnTo>
                  <a:lnTo>
                    <a:pt x="2933" y="240156"/>
                  </a:lnTo>
                  <a:lnTo>
                    <a:pt x="0" y="248970"/>
                  </a:lnTo>
                  <a:lnTo>
                    <a:pt x="1231" y="253834"/>
                  </a:lnTo>
                  <a:lnTo>
                    <a:pt x="165696" y="406551"/>
                  </a:lnTo>
                  <a:lnTo>
                    <a:pt x="118681" y="629830"/>
                  </a:lnTo>
                  <a:lnTo>
                    <a:pt x="120522" y="634554"/>
                  </a:lnTo>
                  <a:lnTo>
                    <a:pt x="128142" y="640028"/>
                  </a:lnTo>
                  <a:lnTo>
                    <a:pt x="133210" y="640257"/>
                  </a:lnTo>
                  <a:lnTo>
                    <a:pt x="195144" y="603846"/>
                  </a:lnTo>
                  <a:lnTo>
                    <a:pt x="148386" y="603846"/>
                  </a:lnTo>
                  <a:lnTo>
                    <a:pt x="191134" y="400798"/>
                  </a:lnTo>
                  <a:lnTo>
                    <a:pt x="189801" y="396582"/>
                  </a:lnTo>
                  <a:lnTo>
                    <a:pt x="39890" y="257364"/>
                  </a:lnTo>
                  <a:lnTo>
                    <a:pt x="243408" y="235940"/>
                  </a:lnTo>
                  <a:lnTo>
                    <a:pt x="247065" y="233285"/>
                  </a:lnTo>
                  <a:lnTo>
                    <a:pt x="332803" y="40385"/>
                  </a:lnTo>
                  <a:lnTo>
                    <a:pt x="358526" y="40385"/>
                  </a:lnTo>
                  <a:lnTo>
                    <a:pt x="342524" y="4479"/>
                  </a:lnTo>
                  <a:lnTo>
                    <a:pt x="331719" y="0"/>
                  </a:lnTo>
                  <a:close/>
                </a:path>
                <a:path w="666115" h="640714">
                  <a:moveTo>
                    <a:pt x="379552" y="522871"/>
                  </a:moveTo>
                  <a:lnTo>
                    <a:pt x="332803" y="522871"/>
                  </a:lnTo>
                  <a:lnTo>
                    <a:pt x="530199" y="638999"/>
                  </a:lnTo>
                  <a:lnTo>
                    <a:pt x="532269" y="639533"/>
                  </a:lnTo>
                  <a:lnTo>
                    <a:pt x="536778" y="639533"/>
                  </a:lnTo>
                  <a:lnTo>
                    <a:pt x="539203" y="638784"/>
                  </a:lnTo>
                  <a:lnTo>
                    <a:pt x="545071" y="634554"/>
                  </a:lnTo>
                  <a:lnTo>
                    <a:pt x="546912" y="629830"/>
                  </a:lnTo>
                  <a:lnTo>
                    <a:pt x="541441" y="603846"/>
                  </a:lnTo>
                  <a:lnTo>
                    <a:pt x="517207" y="603846"/>
                  </a:lnTo>
                  <a:lnTo>
                    <a:pt x="379552" y="522871"/>
                  </a:lnTo>
                  <a:close/>
                </a:path>
                <a:path w="666115" h="640714">
                  <a:moveTo>
                    <a:pt x="334873" y="497267"/>
                  </a:moveTo>
                  <a:lnTo>
                    <a:pt x="330720" y="497267"/>
                  </a:lnTo>
                  <a:lnTo>
                    <a:pt x="328637" y="497814"/>
                  </a:lnTo>
                  <a:lnTo>
                    <a:pt x="148386" y="603846"/>
                  </a:lnTo>
                  <a:lnTo>
                    <a:pt x="195144" y="603846"/>
                  </a:lnTo>
                  <a:lnTo>
                    <a:pt x="332803" y="522871"/>
                  </a:lnTo>
                  <a:lnTo>
                    <a:pt x="379552" y="522871"/>
                  </a:lnTo>
                  <a:lnTo>
                    <a:pt x="336956" y="497814"/>
                  </a:lnTo>
                  <a:lnTo>
                    <a:pt x="334873" y="497267"/>
                  </a:lnTo>
                  <a:close/>
                </a:path>
                <a:path w="666115" h="640714">
                  <a:moveTo>
                    <a:pt x="358526" y="40385"/>
                  </a:moveTo>
                  <a:lnTo>
                    <a:pt x="332803" y="40385"/>
                  </a:lnTo>
                  <a:lnTo>
                    <a:pt x="418528" y="233285"/>
                  </a:lnTo>
                  <a:lnTo>
                    <a:pt x="422186" y="235940"/>
                  </a:lnTo>
                  <a:lnTo>
                    <a:pt x="625716" y="257364"/>
                  </a:lnTo>
                  <a:lnTo>
                    <a:pt x="475805" y="396582"/>
                  </a:lnTo>
                  <a:lnTo>
                    <a:pt x="474459" y="400798"/>
                  </a:lnTo>
                  <a:lnTo>
                    <a:pt x="517207" y="603846"/>
                  </a:lnTo>
                  <a:lnTo>
                    <a:pt x="541441" y="603846"/>
                  </a:lnTo>
                  <a:lnTo>
                    <a:pt x="499897" y="406551"/>
                  </a:lnTo>
                  <a:lnTo>
                    <a:pt x="664375" y="253834"/>
                  </a:lnTo>
                  <a:lnTo>
                    <a:pt x="665606" y="248970"/>
                  </a:lnTo>
                  <a:lnTo>
                    <a:pt x="662673" y="240156"/>
                  </a:lnTo>
                  <a:lnTo>
                    <a:pt x="658761" y="237006"/>
                  </a:lnTo>
                  <a:lnTo>
                    <a:pt x="435686" y="213524"/>
                  </a:lnTo>
                  <a:lnTo>
                    <a:pt x="358526" y="40385"/>
                  </a:lnTo>
                  <a:close/>
                </a:path>
              </a:pathLst>
            </a:custGeom>
            <a:grpFill/>
          </p:spPr>
          <p:txBody>
            <a:bodyPr wrap="square" lIns="0" tIns="0" rIns="0" bIns="0" rtlCol="0"/>
            <a:lstStyle/>
            <a:p>
              <a:endParaRPr/>
            </a:p>
          </p:txBody>
        </p:sp>
      </p:grpSp>
    </p:spTree>
    <p:extLst>
      <p:ext uri="{BB962C8B-B14F-4D97-AF65-F5344CB8AC3E}">
        <p14:creationId xmlns:p14="http://schemas.microsoft.com/office/powerpoint/2010/main" val="1593852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156392" y="2445096"/>
            <a:ext cx="10140142" cy="1136304"/>
          </a:xfrm>
        </p:spPr>
        <p:txBody>
          <a:bodyPr>
            <a:noAutofit/>
          </a:bodyPr>
          <a:lstStyle/>
          <a:p>
            <a:pPr algn="ctr"/>
            <a:r>
              <a:rPr lang="en-US" sz="3200" dirty="0">
                <a:solidFill>
                  <a:srgbClr val="000000"/>
                </a:solidFill>
              </a:rPr>
              <a:t>The Agent Guidance lesson includes more knowledge checks and scenarios.</a:t>
            </a:r>
          </a:p>
        </p:txBody>
      </p:sp>
      <p:sp>
        <p:nvSpPr>
          <p:cNvPr id="4" name="Slide Number Placeholder 3"/>
          <p:cNvSpPr>
            <a:spLocks noGrp="1"/>
          </p:cNvSpPr>
          <p:nvPr>
            <p:ph type="sldNum" sz="quarter" idx="4294967295"/>
          </p:nvPr>
        </p:nvSpPr>
        <p:spPr/>
        <p:txBody>
          <a:bodyPr/>
          <a:lstStyle/>
          <a:p>
            <a:r>
              <a:rPr lang="en-US" b="1" dirty="0">
                <a:solidFill>
                  <a:schemeClr val="accent1"/>
                </a:solidFill>
              </a:rPr>
              <a:t>|</a:t>
            </a:r>
            <a:endParaRPr lang="en-US" dirty="0">
              <a:solidFill>
                <a:schemeClr val="tx1"/>
              </a:solidFill>
            </a:endParaRPr>
          </a:p>
        </p:txBody>
      </p:sp>
      <p:grpSp>
        <p:nvGrpSpPr>
          <p:cNvPr id="10" name="Group 9"/>
          <p:cNvGrpSpPr/>
          <p:nvPr/>
        </p:nvGrpSpPr>
        <p:grpSpPr>
          <a:xfrm>
            <a:off x="4966392" y="3962400"/>
            <a:ext cx="2416639" cy="838200"/>
            <a:chOff x="4361263" y="3850799"/>
            <a:chExt cx="3005094" cy="1042303"/>
          </a:xfrm>
          <a:solidFill>
            <a:schemeClr val="accent3"/>
          </a:solidFill>
        </p:grpSpPr>
        <p:sp>
          <p:nvSpPr>
            <p:cNvPr id="7" name="object 58"/>
            <p:cNvSpPr/>
            <p:nvPr/>
          </p:nvSpPr>
          <p:spPr>
            <a:xfrm>
              <a:off x="5334000" y="3873887"/>
              <a:ext cx="1059620" cy="1019215"/>
            </a:xfrm>
            <a:custGeom>
              <a:avLst/>
              <a:gdLst/>
              <a:ahLst/>
              <a:cxnLst/>
              <a:rect l="l" t="t" r="r" b="b"/>
              <a:pathLst>
                <a:path w="666115" h="640714">
                  <a:moveTo>
                    <a:pt x="331719" y="0"/>
                  </a:moveTo>
                  <a:lnTo>
                    <a:pt x="321970" y="6387"/>
                  </a:lnTo>
                  <a:lnTo>
                    <a:pt x="229908" y="213524"/>
                  </a:lnTo>
                  <a:lnTo>
                    <a:pt x="6845" y="237006"/>
                  </a:lnTo>
                  <a:lnTo>
                    <a:pt x="2933" y="240156"/>
                  </a:lnTo>
                  <a:lnTo>
                    <a:pt x="0" y="248970"/>
                  </a:lnTo>
                  <a:lnTo>
                    <a:pt x="1231" y="253834"/>
                  </a:lnTo>
                  <a:lnTo>
                    <a:pt x="165696" y="406551"/>
                  </a:lnTo>
                  <a:lnTo>
                    <a:pt x="118681" y="629830"/>
                  </a:lnTo>
                  <a:lnTo>
                    <a:pt x="120522" y="634554"/>
                  </a:lnTo>
                  <a:lnTo>
                    <a:pt x="128142" y="640028"/>
                  </a:lnTo>
                  <a:lnTo>
                    <a:pt x="133210" y="640257"/>
                  </a:lnTo>
                  <a:lnTo>
                    <a:pt x="195144" y="603846"/>
                  </a:lnTo>
                  <a:lnTo>
                    <a:pt x="148386" y="603846"/>
                  </a:lnTo>
                  <a:lnTo>
                    <a:pt x="191134" y="400798"/>
                  </a:lnTo>
                  <a:lnTo>
                    <a:pt x="189801" y="396582"/>
                  </a:lnTo>
                  <a:lnTo>
                    <a:pt x="39890" y="257364"/>
                  </a:lnTo>
                  <a:lnTo>
                    <a:pt x="243408" y="235940"/>
                  </a:lnTo>
                  <a:lnTo>
                    <a:pt x="247065" y="233285"/>
                  </a:lnTo>
                  <a:lnTo>
                    <a:pt x="332803" y="40385"/>
                  </a:lnTo>
                  <a:lnTo>
                    <a:pt x="358526" y="40385"/>
                  </a:lnTo>
                  <a:lnTo>
                    <a:pt x="342524" y="4479"/>
                  </a:lnTo>
                  <a:lnTo>
                    <a:pt x="331719" y="0"/>
                  </a:lnTo>
                  <a:close/>
                </a:path>
                <a:path w="666115" h="640714">
                  <a:moveTo>
                    <a:pt x="379552" y="522871"/>
                  </a:moveTo>
                  <a:lnTo>
                    <a:pt x="332803" y="522871"/>
                  </a:lnTo>
                  <a:lnTo>
                    <a:pt x="530199" y="638999"/>
                  </a:lnTo>
                  <a:lnTo>
                    <a:pt x="532269" y="639533"/>
                  </a:lnTo>
                  <a:lnTo>
                    <a:pt x="536778" y="639533"/>
                  </a:lnTo>
                  <a:lnTo>
                    <a:pt x="539203" y="638784"/>
                  </a:lnTo>
                  <a:lnTo>
                    <a:pt x="545071" y="634554"/>
                  </a:lnTo>
                  <a:lnTo>
                    <a:pt x="546912" y="629830"/>
                  </a:lnTo>
                  <a:lnTo>
                    <a:pt x="541441" y="603846"/>
                  </a:lnTo>
                  <a:lnTo>
                    <a:pt x="517207" y="603846"/>
                  </a:lnTo>
                  <a:lnTo>
                    <a:pt x="379552" y="522871"/>
                  </a:lnTo>
                  <a:close/>
                </a:path>
                <a:path w="666115" h="640714">
                  <a:moveTo>
                    <a:pt x="334873" y="497267"/>
                  </a:moveTo>
                  <a:lnTo>
                    <a:pt x="330720" y="497267"/>
                  </a:lnTo>
                  <a:lnTo>
                    <a:pt x="328637" y="497814"/>
                  </a:lnTo>
                  <a:lnTo>
                    <a:pt x="148386" y="603846"/>
                  </a:lnTo>
                  <a:lnTo>
                    <a:pt x="195144" y="603846"/>
                  </a:lnTo>
                  <a:lnTo>
                    <a:pt x="332803" y="522871"/>
                  </a:lnTo>
                  <a:lnTo>
                    <a:pt x="379552" y="522871"/>
                  </a:lnTo>
                  <a:lnTo>
                    <a:pt x="336956" y="497814"/>
                  </a:lnTo>
                  <a:lnTo>
                    <a:pt x="334873" y="497267"/>
                  </a:lnTo>
                  <a:close/>
                </a:path>
                <a:path w="666115" h="640714">
                  <a:moveTo>
                    <a:pt x="358526" y="40385"/>
                  </a:moveTo>
                  <a:lnTo>
                    <a:pt x="332803" y="40385"/>
                  </a:lnTo>
                  <a:lnTo>
                    <a:pt x="418528" y="233285"/>
                  </a:lnTo>
                  <a:lnTo>
                    <a:pt x="422186" y="235940"/>
                  </a:lnTo>
                  <a:lnTo>
                    <a:pt x="625716" y="257364"/>
                  </a:lnTo>
                  <a:lnTo>
                    <a:pt x="475805" y="396582"/>
                  </a:lnTo>
                  <a:lnTo>
                    <a:pt x="474459" y="400798"/>
                  </a:lnTo>
                  <a:lnTo>
                    <a:pt x="517207" y="603846"/>
                  </a:lnTo>
                  <a:lnTo>
                    <a:pt x="541441" y="603846"/>
                  </a:lnTo>
                  <a:lnTo>
                    <a:pt x="499897" y="406551"/>
                  </a:lnTo>
                  <a:lnTo>
                    <a:pt x="664375" y="253834"/>
                  </a:lnTo>
                  <a:lnTo>
                    <a:pt x="665606" y="248970"/>
                  </a:lnTo>
                  <a:lnTo>
                    <a:pt x="662673" y="240156"/>
                  </a:lnTo>
                  <a:lnTo>
                    <a:pt x="658761" y="237006"/>
                  </a:lnTo>
                  <a:lnTo>
                    <a:pt x="435686" y="213524"/>
                  </a:lnTo>
                  <a:lnTo>
                    <a:pt x="358526" y="40385"/>
                  </a:lnTo>
                  <a:close/>
                </a:path>
              </a:pathLst>
            </a:custGeom>
            <a:grpFill/>
          </p:spPr>
          <p:txBody>
            <a:bodyPr wrap="square" lIns="0" tIns="0" rIns="0" bIns="0" rtlCol="0"/>
            <a:lstStyle/>
            <a:p>
              <a:endParaRPr/>
            </a:p>
          </p:txBody>
        </p:sp>
        <p:sp>
          <p:nvSpPr>
            <p:cNvPr id="8" name="object 58"/>
            <p:cNvSpPr/>
            <p:nvPr/>
          </p:nvSpPr>
          <p:spPr>
            <a:xfrm>
              <a:off x="4361263" y="3873887"/>
              <a:ext cx="741386" cy="669408"/>
            </a:xfrm>
            <a:custGeom>
              <a:avLst/>
              <a:gdLst/>
              <a:ahLst/>
              <a:cxnLst/>
              <a:rect l="l" t="t" r="r" b="b"/>
              <a:pathLst>
                <a:path w="666115" h="640714">
                  <a:moveTo>
                    <a:pt x="331719" y="0"/>
                  </a:moveTo>
                  <a:lnTo>
                    <a:pt x="321970" y="6387"/>
                  </a:lnTo>
                  <a:lnTo>
                    <a:pt x="229908" y="213524"/>
                  </a:lnTo>
                  <a:lnTo>
                    <a:pt x="6845" y="237006"/>
                  </a:lnTo>
                  <a:lnTo>
                    <a:pt x="2933" y="240156"/>
                  </a:lnTo>
                  <a:lnTo>
                    <a:pt x="0" y="248970"/>
                  </a:lnTo>
                  <a:lnTo>
                    <a:pt x="1231" y="253834"/>
                  </a:lnTo>
                  <a:lnTo>
                    <a:pt x="165696" y="406551"/>
                  </a:lnTo>
                  <a:lnTo>
                    <a:pt x="118681" y="629830"/>
                  </a:lnTo>
                  <a:lnTo>
                    <a:pt x="120522" y="634554"/>
                  </a:lnTo>
                  <a:lnTo>
                    <a:pt x="128142" y="640028"/>
                  </a:lnTo>
                  <a:lnTo>
                    <a:pt x="133210" y="640257"/>
                  </a:lnTo>
                  <a:lnTo>
                    <a:pt x="195144" y="603846"/>
                  </a:lnTo>
                  <a:lnTo>
                    <a:pt x="148386" y="603846"/>
                  </a:lnTo>
                  <a:lnTo>
                    <a:pt x="191134" y="400798"/>
                  </a:lnTo>
                  <a:lnTo>
                    <a:pt x="189801" y="396582"/>
                  </a:lnTo>
                  <a:lnTo>
                    <a:pt x="39890" y="257364"/>
                  </a:lnTo>
                  <a:lnTo>
                    <a:pt x="243408" y="235940"/>
                  </a:lnTo>
                  <a:lnTo>
                    <a:pt x="247065" y="233285"/>
                  </a:lnTo>
                  <a:lnTo>
                    <a:pt x="332803" y="40385"/>
                  </a:lnTo>
                  <a:lnTo>
                    <a:pt x="358526" y="40385"/>
                  </a:lnTo>
                  <a:lnTo>
                    <a:pt x="342524" y="4479"/>
                  </a:lnTo>
                  <a:lnTo>
                    <a:pt x="331719" y="0"/>
                  </a:lnTo>
                  <a:close/>
                </a:path>
                <a:path w="666115" h="640714">
                  <a:moveTo>
                    <a:pt x="379552" y="522871"/>
                  </a:moveTo>
                  <a:lnTo>
                    <a:pt x="332803" y="522871"/>
                  </a:lnTo>
                  <a:lnTo>
                    <a:pt x="530199" y="638999"/>
                  </a:lnTo>
                  <a:lnTo>
                    <a:pt x="532269" y="639533"/>
                  </a:lnTo>
                  <a:lnTo>
                    <a:pt x="536778" y="639533"/>
                  </a:lnTo>
                  <a:lnTo>
                    <a:pt x="539203" y="638784"/>
                  </a:lnTo>
                  <a:lnTo>
                    <a:pt x="545071" y="634554"/>
                  </a:lnTo>
                  <a:lnTo>
                    <a:pt x="546912" y="629830"/>
                  </a:lnTo>
                  <a:lnTo>
                    <a:pt x="541441" y="603846"/>
                  </a:lnTo>
                  <a:lnTo>
                    <a:pt x="517207" y="603846"/>
                  </a:lnTo>
                  <a:lnTo>
                    <a:pt x="379552" y="522871"/>
                  </a:lnTo>
                  <a:close/>
                </a:path>
                <a:path w="666115" h="640714">
                  <a:moveTo>
                    <a:pt x="334873" y="497267"/>
                  </a:moveTo>
                  <a:lnTo>
                    <a:pt x="330720" y="497267"/>
                  </a:lnTo>
                  <a:lnTo>
                    <a:pt x="328637" y="497814"/>
                  </a:lnTo>
                  <a:lnTo>
                    <a:pt x="148386" y="603846"/>
                  </a:lnTo>
                  <a:lnTo>
                    <a:pt x="195144" y="603846"/>
                  </a:lnTo>
                  <a:lnTo>
                    <a:pt x="332803" y="522871"/>
                  </a:lnTo>
                  <a:lnTo>
                    <a:pt x="379552" y="522871"/>
                  </a:lnTo>
                  <a:lnTo>
                    <a:pt x="336956" y="497814"/>
                  </a:lnTo>
                  <a:lnTo>
                    <a:pt x="334873" y="497267"/>
                  </a:lnTo>
                  <a:close/>
                </a:path>
                <a:path w="666115" h="640714">
                  <a:moveTo>
                    <a:pt x="358526" y="40385"/>
                  </a:moveTo>
                  <a:lnTo>
                    <a:pt x="332803" y="40385"/>
                  </a:lnTo>
                  <a:lnTo>
                    <a:pt x="418528" y="233285"/>
                  </a:lnTo>
                  <a:lnTo>
                    <a:pt x="422186" y="235940"/>
                  </a:lnTo>
                  <a:lnTo>
                    <a:pt x="625716" y="257364"/>
                  </a:lnTo>
                  <a:lnTo>
                    <a:pt x="475805" y="396582"/>
                  </a:lnTo>
                  <a:lnTo>
                    <a:pt x="474459" y="400798"/>
                  </a:lnTo>
                  <a:lnTo>
                    <a:pt x="517207" y="603846"/>
                  </a:lnTo>
                  <a:lnTo>
                    <a:pt x="541441" y="603846"/>
                  </a:lnTo>
                  <a:lnTo>
                    <a:pt x="499897" y="406551"/>
                  </a:lnTo>
                  <a:lnTo>
                    <a:pt x="664375" y="253834"/>
                  </a:lnTo>
                  <a:lnTo>
                    <a:pt x="665606" y="248970"/>
                  </a:lnTo>
                  <a:lnTo>
                    <a:pt x="662673" y="240156"/>
                  </a:lnTo>
                  <a:lnTo>
                    <a:pt x="658761" y="237006"/>
                  </a:lnTo>
                  <a:lnTo>
                    <a:pt x="435686" y="213524"/>
                  </a:lnTo>
                  <a:lnTo>
                    <a:pt x="358526" y="40385"/>
                  </a:lnTo>
                  <a:close/>
                </a:path>
              </a:pathLst>
            </a:custGeom>
            <a:grpFill/>
          </p:spPr>
          <p:txBody>
            <a:bodyPr wrap="square" lIns="0" tIns="0" rIns="0" bIns="0" rtlCol="0"/>
            <a:lstStyle/>
            <a:p>
              <a:endParaRPr/>
            </a:p>
          </p:txBody>
        </p:sp>
        <p:sp>
          <p:nvSpPr>
            <p:cNvPr id="9" name="object 58"/>
            <p:cNvSpPr/>
            <p:nvPr/>
          </p:nvSpPr>
          <p:spPr>
            <a:xfrm>
              <a:off x="6624971" y="3850799"/>
              <a:ext cx="741386" cy="669408"/>
            </a:xfrm>
            <a:custGeom>
              <a:avLst/>
              <a:gdLst/>
              <a:ahLst/>
              <a:cxnLst/>
              <a:rect l="l" t="t" r="r" b="b"/>
              <a:pathLst>
                <a:path w="666115" h="640714">
                  <a:moveTo>
                    <a:pt x="331719" y="0"/>
                  </a:moveTo>
                  <a:lnTo>
                    <a:pt x="321970" y="6387"/>
                  </a:lnTo>
                  <a:lnTo>
                    <a:pt x="229908" y="213524"/>
                  </a:lnTo>
                  <a:lnTo>
                    <a:pt x="6845" y="237006"/>
                  </a:lnTo>
                  <a:lnTo>
                    <a:pt x="2933" y="240156"/>
                  </a:lnTo>
                  <a:lnTo>
                    <a:pt x="0" y="248970"/>
                  </a:lnTo>
                  <a:lnTo>
                    <a:pt x="1231" y="253834"/>
                  </a:lnTo>
                  <a:lnTo>
                    <a:pt x="165696" y="406551"/>
                  </a:lnTo>
                  <a:lnTo>
                    <a:pt x="118681" y="629830"/>
                  </a:lnTo>
                  <a:lnTo>
                    <a:pt x="120522" y="634554"/>
                  </a:lnTo>
                  <a:lnTo>
                    <a:pt x="128142" y="640028"/>
                  </a:lnTo>
                  <a:lnTo>
                    <a:pt x="133210" y="640257"/>
                  </a:lnTo>
                  <a:lnTo>
                    <a:pt x="195144" y="603846"/>
                  </a:lnTo>
                  <a:lnTo>
                    <a:pt x="148386" y="603846"/>
                  </a:lnTo>
                  <a:lnTo>
                    <a:pt x="191134" y="400798"/>
                  </a:lnTo>
                  <a:lnTo>
                    <a:pt x="189801" y="396582"/>
                  </a:lnTo>
                  <a:lnTo>
                    <a:pt x="39890" y="257364"/>
                  </a:lnTo>
                  <a:lnTo>
                    <a:pt x="243408" y="235940"/>
                  </a:lnTo>
                  <a:lnTo>
                    <a:pt x="247065" y="233285"/>
                  </a:lnTo>
                  <a:lnTo>
                    <a:pt x="332803" y="40385"/>
                  </a:lnTo>
                  <a:lnTo>
                    <a:pt x="358526" y="40385"/>
                  </a:lnTo>
                  <a:lnTo>
                    <a:pt x="342524" y="4479"/>
                  </a:lnTo>
                  <a:lnTo>
                    <a:pt x="331719" y="0"/>
                  </a:lnTo>
                  <a:close/>
                </a:path>
                <a:path w="666115" h="640714">
                  <a:moveTo>
                    <a:pt x="379552" y="522871"/>
                  </a:moveTo>
                  <a:lnTo>
                    <a:pt x="332803" y="522871"/>
                  </a:lnTo>
                  <a:lnTo>
                    <a:pt x="530199" y="638999"/>
                  </a:lnTo>
                  <a:lnTo>
                    <a:pt x="532269" y="639533"/>
                  </a:lnTo>
                  <a:lnTo>
                    <a:pt x="536778" y="639533"/>
                  </a:lnTo>
                  <a:lnTo>
                    <a:pt x="539203" y="638784"/>
                  </a:lnTo>
                  <a:lnTo>
                    <a:pt x="545071" y="634554"/>
                  </a:lnTo>
                  <a:lnTo>
                    <a:pt x="546912" y="629830"/>
                  </a:lnTo>
                  <a:lnTo>
                    <a:pt x="541441" y="603846"/>
                  </a:lnTo>
                  <a:lnTo>
                    <a:pt x="517207" y="603846"/>
                  </a:lnTo>
                  <a:lnTo>
                    <a:pt x="379552" y="522871"/>
                  </a:lnTo>
                  <a:close/>
                </a:path>
                <a:path w="666115" h="640714">
                  <a:moveTo>
                    <a:pt x="334873" y="497267"/>
                  </a:moveTo>
                  <a:lnTo>
                    <a:pt x="330720" y="497267"/>
                  </a:lnTo>
                  <a:lnTo>
                    <a:pt x="328637" y="497814"/>
                  </a:lnTo>
                  <a:lnTo>
                    <a:pt x="148386" y="603846"/>
                  </a:lnTo>
                  <a:lnTo>
                    <a:pt x="195144" y="603846"/>
                  </a:lnTo>
                  <a:lnTo>
                    <a:pt x="332803" y="522871"/>
                  </a:lnTo>
                  <a:lnTo>
                    <a:pt x="379552" y="522871"/>
                  </a:lnTo>
                  <a:lnTo>
                    <a:pt x="336956" y="497814"/>
                  </a:lnTo>
                  <a:lnTo>
                    <a:pt x="334873" y="497267"/>
                  </a:lnTo>
                  <a:close/>
                </a:path>
                <a:path w="666115" h="640714">
                  <a:moveTo>
                    <a:pt x="358526" y="40385"/>
                  </a:moveTo>
                  <a:lnTo>
                    <a:pt x="332803" y="40385"/>
                  </a:lnTo>
                  <a:lnTo>
                    <a:pt x="418528" y="233285"/>
                  </a:lnTo>
                  <a:lnTo>
                    <a:pt x="422186" y="235940"/>
                  </a:lnTo>
                  <a:lnTo>
                    <a:pt x="625716" y="257364"/>
                  </a:lnTo>
                  <a:lnTo>
                    <a:pt x="475805" y="396582"/>
                  </a:lnTo>
                  <a:lnTo>
                    <a:pt x="474459" y="400798"/>
                  </a:lnTo>
                  <a:lnTo>
                    <a:pt x="517207" y="603846"/>
                  </a:lnTo>
                  <a:lnTo>
                    <a:pt x="541441" y="603846"/>
                  </a:lnTo>
                  <a:lnTo>
                    <a:pt x="499897" y="406551"/>
                  </a:lnTo>
                  <a:lnTo>
                    <a:pt x="664375" y="253834"/>
                  </a:lnTo>
                  <a:lnTo>
                    <a:pt x="665606" y="248970"/>
                  </a:lnTo>
                  <a:lnTo>
                    <a:pt x="662673" y="240156"/>
                  </a:lnTo>
                  <a:lnTo>
                    <a:pt x="658761" y="237006"/>
                  </a:lnTo>
                  <a:lnTo>
                    <a:pt x="435686" y="213524"/>
                  </a:lnTo>
                  <a:lnTo>
                    <a:pt x="358526" y="40385"/>
                  </a:lnTo>
                  <a:close/>
                </a:path>
              </a:pathLst>
            </a:custGeom>
            <a:grpFill/>
          </p:spPr>
          <p:txBody>
            <a:bodyPr wrap="square" lIns="0" tIns="0" rIns="0" bIns="0" rtlCol="0"/>
            <a:lstStyle/>
            <a:p>
              <a:endParaRPr/>
            </a:p>
          </p:txBody>
        </p:sp>
      </p:grpSp>
      <p:sp>
        <p:nvSpPr>
          <p:cNvPr id="12" name="object 35"/>
          <p:cNvSpPr/>
          <p:nvPr/>
        </p:nvSpPr>
        <p:spPr>
          <a:xfrm>
            <a:off x="5518205" y="596989"/>
            <a:ext cx="1313011" cy="1125255"/>
          </a:xfrm>
          <a:custGeom>
            <a:avLst/>
            <a:gdLst/>
            <a:ahLst/>
            <a:cxnLst/>
            <a:rect l="l" t="t" r="r" b="b"/>
            <a:pathLst>
              <a:path w="652779" h="559435">
                <a:moveTo>
                  <a:pt x="46583" y="279527"/>
                </a:moveTo>
                <a:lnTo>
                  <a:pt x="23291" y="279527"/>
                </a:lnTo>
                <a:lnTo>
                  <a:pt x="23291" y="553834"/>
                </a:lnTo>
                <a:lnTo>
                  <a:pt x="28511" y="559066"/>
                </a:lnTo>
                <a:lnTo>
                  <a:pt x="623722" y="559066"/>
                </a:lnTo>
                <a:lnTo>
                  <a:pt x="628942" y="553834"/>
                </a:lnTo>
                <a:lnTo>
                  <a:pt x="628942" y="535762"/>
                </a:lnTo>
                <a:lnTo>
                  <a:pt x="46583" y="535762"/>
                </a:lnTo>
                <a:lnTo>
                  <a:pt x="46583" y="279527"/>
                </a:lnTo>
                <a:close/>
              </a:path>
              <a:path w="652779" h="559435">
                <a:moveTo>
                  <a:pt x="628942" y="279527"/>
                </a:moveTo>
                <a:lnTo>
                  <a:pt x="605650" y="279527"/>
                </a:lnTo>
                <a:lnTo>
                  <a:pt x="605650" y="535762"/>
                </a:lnTo>
                <a:lnTo>
                  <a:pt x="628942" y="535762"/>
                </a:lnTo>
                <a:lnTo>
                  <a:pt x="628942" y="279527"/>
                </a:lnTo>
                <a:close/>
              </a:path>
              <a:path w="652779" h="559435">
                <a:moveTo>
                  <a:pt x="186347" y="279527"/>
                </a:moveTo>
                <a:lnTo>
                  <a:pt x="163067" y="279527"/>
                </a:lnTo>
                <a:lnTo>
                  <a:pt x="163067" y="320903"/>
                </a:lnTo>
                <a:lnTo>
                  <a:pt x="168274" y="326110"/>
                </a:lnTo>
                <a:lnTo>
                  <a:pt x="181140" y="326110"/>
                </a:lnTo>
                <a:lnTo>
                  <a:pt x="186347" y="320903"/>
                </a:lnTo>
                <a:lnTo>
                  <a:pt x="186347" y="279527"/>
                </a:lnTo>
                <a:close/>
              </a:path>
              <a:path w="652779" h="559435">
                <a:moveTo>
                  <a:pt x="489178" y="279527"/>
                </a:moveTo>
                <a:lnTo>
                  <a:pt x="465886" y="279527"/>
                </a:lnTo>
                <a:lnTo>
                  <a:pt x="465886" y="320903"/>
                </a:lnTo>
                <a:lnTo>
                  <a:pt x="471106" y="326110"/>
                </a:lnTo>
                <a:lnTo>
                  <a:pt x="483971" y="326110"/>
                </a:lnTo>
                <a:lnTo>
                  <a:pt x="489178" y="320903"/>
                </a:lnTo>
                <a:lnTo>
                  <a:pt x="489178" y="279527"/>
                </a:lnTo>
                <a:close/>
              </a:path>
              <a:path w="652779" h="559435">
                <a:moveTo>
                  <a:pt x="647026" y="69888"/>
                </a:moveTo>
                <a:lnTo>
                  <a:pt x="5219" y="69888"/>
                </a:lnTo>
                <a:lnTo>
                  <a:pt x="0" y="75095"/>
                </a:lnTo>
                <a:lnTo>
                  <a:pt x="0" y="274307"/>
                </a:lnTo>
                <a:lnTo>
                  <a:pt x="5219" y="279527"/>
                </a:lnTo>
                <a:lnTo>
                  <a:pt x="647026" y="279527"/>
                </a:lnTo>
                <a:lnTo>
                  <a:pt x="652233" y="274307"/>
                </a:lnTo>
                <a:lnTo>
                  <a:pt x="652233" y="256235"/>
                </a:lnTo>
                <a:lnTo>
                  <a:pt x="23291" y="256235"/>
                </a:lnTo>
                <a:lnTo>
                  <a:pt x="23291" y="93167"/>
                </a:lnTo>
                <a:lnTo>
                  <a:pt x="652233" y="93167"/>
                </a:lnTo>
                <a:lnTo>
                  <a:pt x="652233" y="75095"/>
                </a:lnTo>
                <a:lnTo>
                  <a:pt x="647026" y="69888"/>
                </a:lnTo>
                <a:close/>
              </a:path>
              <a:path w="652779" h="559435">
                <a:moveTo>
                  <a:pt x="181140" y="209651"/>
                </a:moveTo>
                <a:lnTo>
                  <a:pt x="168274" y="209651"/>
                </a:lnTo>
                <a:lnTo>
                  <a:pt x="163067" y="214858"/>
                </a:lnTo>
                <a:lnTo>
                  <a:pt x="163067" y="256235"/>
                </a:lnTo>
                <a:lnTo>
                  <a:pt x="186347" y="256235"/>
                </a:lnTo>
                <a:lnTo>
                  <a:pt x="186347" y="214858"/>
                </a:lnTo>
                <a:lnTo>
                  <a:pt x="181140" y="209651"/>
                </a:lnTo>
                <a:close/>
              </a:path>
              <a:path w="652779" h="559435">
                <a:moveTo>
                  <a:pt x="483971" y="209651"/>
                </a:moveTo>
                <a:lnTo>
                  <a:pt x="471106" y="209651"/>
                </a:lnTo>
                <a:lnTo>
                  <a:pt x="465886" y="214858"/>
                </a:lnTo>
                <a:lnTo>
                  <a:pt x="465886" y="256235"/>
                </a:lnTo>
                <a:lnTo>
                  <a:pt x="489178" y="256235"/>
                </a:lnTo>
                <a:lnTo>
                  <a:pt x="489178" y="214858"/>
                </a:lnTo>
                <a:lnTo>
                  <a:pt x="483971" y="209651"/>
                </a:lnTo>
                <a:close/>
              </a:path>
              <a:path w="652779" h="559435">
                <a:moveTo>
                  <a:pt x="652233" y="93167"/>
                </a:moveTo>
                <a:lnTo>
                  <a:pt x="628942" y="93167"/>
                </a:lnTo>
                <a:lnTo>
                  <a:pt x="628942" y="256235"/>
                </a:lnTo>
                <a:lnTo>
                  <a:pt x="652233" y="256235"/>
                </a:lnTo>
                <a:lnTo>
                  <a:pt x="652233" y="93167"/>
                </a:lnTo>
                <a:close/>
              </a:path>
              <a:path w="652779" h="559435">
                <a:moveTo>
                  <a:pt x="279526" y="0"/>
                </a:moveTo>
                <a:lnTo>
                  <a:pt x="242888" y="17853"/>
                </a:lnTo>
                <a:lnTo>
                  <a:pt x="232943" y="53022"/>
                </a:lnTo>
                <a:lnTo>
                  <a:pt x="238163" y="58229"/>
                </a:lnTo>
                <a:lnTo>
                  <a:pt x="251028" y="58229"/>
                </a:lnTo>
                <a:lnTo>
                  <a:pt x="256235" y="53022"/>
                </a:lnTo>
                <a:lnTo>
                  <a:pt x="256235" y="46596"/>
                </a:lnTo>
                <a:lnTo>
                  <a:pt x="260432" y="33265"/>
                </a:lnTo>
                <a:lnTo>
                  <a:pt x="271175" y="24840"/>
                </a:lnTo>
                <a:lnTo>
                  <a:pt x="372706" y="23291"/>
                </a:lnTo>
                <a:lnTo>
                  <a:pt x="412561" y="23291"/>
                </a:lnTo>
                <a:lnTo>
                  <a:pt x="410898" y="19941"/>
                </a:lnTo>
                <a:lnTo>
                  <a:pt x="401444" y="9945"/>
                </a:lnTo>
                <a:lnTo>
                  <a:pt x="389408" y="3095"/>
                </a:lnTo>
                <a:lnTo>
                  <a:pt x="375480" y="81"/>
                </a:lnTo>
                <a:lnTo>
                  <a:pt x="279526" y="0"/>
                </a:lnTo>
                <a:close/>
              </a:path>
              <a:path w="652779" h="559435">
                <a:moveTo>
                  <a:pt x="412561" y="23291"/>
                </a:moveTo>
                <a:lnTo>
                  <a:pt x="372706" y="23291"/>
                </a:lnTo>
                <a:lnTo>
                  <a:pt x="386034" y="27487"/>
                </a:lnTo>
                <a:lnTo>
                  <a:pt x="394459" y="38230"/>
                </a:lnTo>
                <a:lnTo>
                  <a:pt x="396011" y="53022"/>
                </a:lnTo>
                <a:lnTo>
                  <a:pt x="401218" y="58229"/>
                </a:lnTo>
                <a:lnTo>
                  <a:pt x="414083" y="58229"/>
                </a:lnTo>
                <a:lnTo>
                  <a:pt x="419290" y="53022"/>
                </a:lnTo>
                <a:lnTo>
                  <a:pt x="419290" y="46596"/>
                </a:lnTo>
                <a:lnTo>
                  <a:pt x="417077" y="32388"/>
                </a:lnTo>
                <a:lnTo>
                  <a:pt x="412561" y="23291"/>
                </a:lnTo>
                <a:close/>
              </a:path>
            </a:pathLst>
          </a:custGeom>
          <a:solidFill>
            <a:schemeClr val="accent4"/>
          </a:solidFill>
        </p:spPr>
        <p:txBody>
          <a:bodyPr wrap="square" lIns="0" tIns="0" rIns="0" bIns="0" rtlCol="0"/>
          <a:lstStyle/>
          <a:p>
            <a:endParaRPr/>
          </a:p>
        </p:txBody>
      </p:sp>
    </p:spTree>
    <p:extLst>
      <p:ext uri="{BB962C8B-B14F-4D97-AF65-F5344CB8AC3E}">
        <p14:creationId xmlns:p14="http://schemas.microsoft.com/office/powerpoint/2010/main" val="1116414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US" dirty="0"/>
              <a:t>AHIP </a:t>
            </a:r>
            <a:r>
              <a:rPr lang="en-US" b="1" i="1" dirty="0">
                <a:latin typeface="+mn-lt"/>
              </a:rPr>
              <a:t>or</a:t>
            </a:r>
            <a:r>
              <a:rPr lang="en-US" dirty="0"/>
              <a:t> NAHU:</a:t>
            </a:r>
            <a:br>
              <a:rPr lang="en-US" dirty="0"/>
            </a:br>
            <a:r>
              <a:rPr lang="en-US" dirty="0"/>
              <a:t>The agent experience</a:t>
            </a:r>
          </a:p>
        </p:txBody>
      </p:sp>
      <p:sp>
        <p:nvSpPr>
          <p:cNvPr id="4" name="Slide Number Placeholder 3"/>
          <p:cNvSpPr>
            <a:spLocks noGrp="1"/>
          </p:cNvSpPr>
          <p:nvPr>
            <p:ph type="sldNum" sz="quarter" idx="429496729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13</a:t>
            </a:fld>
            <a:endParaRPr lang="en-US" dirty="0">
              <a:solidFill>
                <a:schemeClr val="tx1"/>
              </a:solidFill>
            </a:endParaRPr>
          </a:p>
        </p:txBody>
      </p:sp>
      <p:pic>
        <p:nvPicPr>
          <p:cNvPr id="8" name="Picture Placeholder 7">
            <a:extLst>
              <a:ext uri="{FF2B5EF4-FFF2-40B4-BE49-F238E27FC236}">
                <a16:creationId xmlns:a16="http://schemas.microsoft.com/office/drawing/2014/main" xmlns="" id="{D00A4CBD-7355-4319-B150-BE29BD37AFE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5378" r="11111"/>
          <a:stretch/>
        </p:blipFill>
        <p:spPr>
          <a:xfrm>
            <a:off x="6687312" y="0"/>
            <a:ext cx="5504688" cy="6858000"/>
          </a:xfrm>
        </p:spPr>
      </p:pic>
    </p:spTree>
    <p:extLst>
      <p:ext uri="{BB962C8B-B14F-4D97-AF65-F5344CB8AC3E}">
        <p14:creationId xmlns:p14="http://schemas.microsoft.com/office/powerpoint/2010/main" val="1037525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067" name="think-cell Slide" r:id="rId6" imgW="216" imgH="216" progId="TCLayout.ActiveDocument.1">
                  <p:embed/>
                </p:oleObj>
              </mc:Choice>
              <mc:Fallback>
                <p:oleObj name="think-cell Slide" r:id="rId6" imgW="216" imgH="216" progId="TCLayout.ActiveDocument.1">
                  <p:embed/>
                  <p:pic>
                    <p:nvPicPr>
                      <p:cNvPr id="3" name="Object 2"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1524000" y="0"/>
            <a:ext cx="158750" cy="158750"/>
          </a:xfrm>
          <a:prstGeom prst="rect">
            <a:avLst/>
          </a:prstGeom>
          <a:solidFill>
            <a:schemeClr val="accent1"/>
          </a:solidFill>
          <a:ln w="9525">
            <a:noFill/>
            <a:miter lim="800000"/>
            <a:headEnd/>
            <a:tailEnd/>
          </a:ln>
          <a:effectLst/>
        </p:spPr>
        <p:txBody>
          <a:bodyPr vert="horz" wrap="none" lIns="0" tIns="0" rIns="0" bIns="0" numCol="1" spcCol="0" rtlCol="0" anchor="ctr" anchorCtr="0" compatLnSpc="1">
            <a:prstTxWarp prst="textNoShape">
              <a:avLst/>
            </a:prstTxWarp>
            <a:noAutofit/>
          </a:bodyPr>
          <a:lstStyle/>
          <a:p>
            <a:pPr marL="0" marR="0" lvl="0" indent="0" algn="ctr" defTabSz="914186"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grpSp>
        <p:nvGrpSpPr>
          <p:cNvPr id="10" name="Group 9">
            <a:extLst>
              <a:ext uri="{FF2B5EF4-FFF2-40B4-BE49-F238E27FC236}">
                <a16:creationId xmlns:a16="http://schemas.microsoft.com/office/drawing/2014/main" xmlns="" id="{B28CF31B-B5CC-4C8A-ABB0-F8406B55D5FE}"/>
              </a:ext>
            </a:extLst>
          </p:cNvPr>
          <p:cNvGrpSpPr/>
          <p:nvPr/>
        </p:nvGrpSpPr>
        <p:grpSpPr>
          <a:xfrm>
            <a:off x="669208" y="1293154"/>
            <a:ext cx="11157487" cy="4307546"/>
            <a:chOff x="669208" y="1293154"/>
            <a:chExt cx="11157487" cy="4307546"/>
          </a:xfrm>
        </p:grpSpPr>
        <p:pic>
          <p:nvPicPr>
            <p:cNvPr id="6" name="Picture 5"/>
            <p:cNvPicPr>
              <a:picLocks noChangeAspect="1"/>
            </p:cNvPicPr>
            <p:nvPr/>
          </p:nvPicPr>
          <p:blipFill>
            <a:blip r:embed="rId8"/>
            <a:stretch>
              <a:fillRect/>
            </a:stretch>
          </p:blipFill>
          <p:spPr>
            <a:xfrm>
              <a:off x="669208" y="1293154"/>
              <a:ext cx="11157487" cy="4307546"/>
            </a:xfrm>
            <a:prstGeom prst="rect">
              <a:avLst/>
            </a:prstGeom>
          </p:spPr>
        </p:pic>
        <p:pic>
          <p:nvPicPr>
            <p:cNvPr id="5" name="Picture 4">
              <a:extLst>
                <a:ext uri="{FF2B5EF4-FFF2-40B4-BE49-F238E27FC236}">
                  <a16:creationId xmlns:a16="http://schemas.microsoft.com/office/drawing/2014/main" xmlns="" id="{FCD4D15C-A7A1-4576-8508-9B13DD4D0288}"/>
                </a:ext>
              </a:extLst>
            </p:cNvPr>
            <p:cNvPicPr>
              <a:picLocks noChangeAspect="1"/>
            </p:cNvPicPr>
            <p:nvPr/>
          </p:nvPicPr>
          <p:blipFill>
            <a:blip r:embed="rId9"/>
            <a:stretch>
              <a:fillRect/>
            </a:stretch>
          </p:blipFill>
          <p:spPr>
            <a:xfrm>
              <a:off x="800193" y="2956612"/>
              <a:ext cx="10793729" cy="1764976"/>
            </a:xfrm>
            <a:prstGeom prst="rect">
              <a:avLst/>
            </a:prstGeom>
          </p:spPr>
        </p:pic>
      </p:grpSp>
      <p:sp>
        <p:nvSpPr>
          <p:cNvPr id="9" name="Slide Number Placeholder 3"/>
          <p:cNvSpPr txBox="1">
            <a:spLocks/>
          </p:cNvSpPr>
          <p:nvPr/>
        </p:nvSpPr>
        <p:spPr>
          <a:xfrm>
            <a:off x="11139488" y="6457316"/>
            <a:ext cx="780663"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8BE20"/>
                </a:solidFill>
                <a:effectLst/>
                <a:uLnTx/>
                <a:uFillTx/>
                <a:latin typeface="Calibri" panose="020F0502020204030204"/>
                <a:ea typeface="+mn-ea"/>
                <a:cs typeface="+mn-cs"/>
              </a:rPr>
              <a:t>|</a:t>
            </a:r>
            <a:r>
              <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rPr>
              <a:t> </a:t>
            </a:r>
            <a:fld id="{37D409AB-2201-4E18-8A34-C31753AD9B06}" type="slidenum">
              <a:rPr kumimoji="0" lang="en-US" sz="1200" b="0" i="0" u="none" strike="noStrike" kern="1200" cap="none" spc="0" normalizeH="0" baseline="0" noProof="0" smtClean="0">
                <a:ln>
                  <a:noFill/>
                </a:ln>
                <a:solidFill>
                  <a:srgbClr val="C8C8C8">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C8C8C8">
                  <a:lumMod val="75000"/>
                </a:srgbClr>
              </a:solidFill>
              <a:effectLst/>
              <a:uLnTx/>
              <a:uFillTx/>
              <a:latin typeface="Calibri" panose="020F0502020204030204"/>
              <a:ea typeface="+mn-ea"/>
              <a:cs typeface="+mn-cs"/>
            </a:endParaRPr>
          </a:p>
        </p:txBody>
      </p:sp>
      <p:sp>
        <p:nvSpPr>
          <p:cNvPr id="85" name="Title 4"/>
          <p:cNvSpPr txBox="1">
            <a:spLocks/>
          </p:cNvSpPr>
          <p:nvPr/>
        </p:nvSpPr>
        <p:spPr>
          <a:xfrm>
            <a:off x="800193" y="360785"/>
            <a:ext cx="11235053" cy="603504"/>
          </a:xfrm>
        </p:spPr>
        <p:txBody>
          <a:bodyPr/>
          <a:lstStyle>
            <a:lvl1pPr algn="l" defTabSz="609630" rtl="0" eaLnBrk="1" latinLnBrk="0" hangingPunct="1">
              <a:lnSpc>
                <a:spcPct val="90000"/>
              </a:lnSpc>
              <a:spcBef>
                <a:spcPct val="0"/>
              </a:spcBef>
              <a:buNone/>
              <a:defRPr sz="2933" kern="1200">
                <a:solidFill>
                  <a:schemeClr val="tx1"/>
                </a:solidFill>
                <a:latin typeface="+mj-lt"/>
                <a:ea typeface="+mj-ea"/>
                <a:cs typeface="+mj-cs"/>
              </a:defRPr>
            </a:lvl1pPr>
          </a:lstStyle>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53575A">
                    <a:lumMod val="50000"/>
                  </a:srgbClr>
                </a:solidFill>
                <a:effectLst/>
                <a:uLnTx/>
                <a:uFillTx/>
                <a:latin typeface="Calibri Light" panose="020F0302020204030204"/>
                <a:ea typeface="Calibri" panose="020F0502020204030204" pitchFamily="34" charset="0"/>
                <a:cs typeface="+mj-cs"/>
              </a:rPr>
              <a:t>The Agent Experience – AHIP &amp; NAHU Options</a:t>
            </a:r>
            <a:endParaRPr kumimoji="0" lang="en-US" sz="4000" b="0" i="0" u="none" strike="noStrike" kern="1200" cap="none" spc="0" normalizeH="0" baseline="0" noProof="0" dirty="0">
              <a:ln>
                <a:noFill/>
              </a:ln>
              <a:solidFill>
                <a:srgbClr val="53575A">
                  <a:lumMod val="50000"/>
                </a:srgbClr>
              </a:solidFill>
              <a:effectLst/>
              <a:uLnTx/>
              <a:uFillTx/>
              <a:latin typeface="Calibri Light" panose="020F0302020204030204"/>
              <a:ea typeface="+mj-ea"/>
              <a:cs typeface="+mj-cs"/>
            </a:endParaRPr>
          </a:p>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53575A">
                    <a:lumMod val="50000"/>
                  </a:srgbClr>
                </a:solidFill>
                <a:effectLst/>
                <a:uLnTx/>
                <a:uFillTx/>
                <a:latin typeface="Calibri Light" panose="020F0302020204030204"/>
                <a:ea typeface="Calibri" panose="020F0502020204030204" pitchFamily="34" charset="0"/>
                <a:cs typeface="+mj-cs"/>
              </a:rPr>
              <a:t> </a:t>
            </a:r>
            <a:endParaRPr kumimoji="0" lang="en-US" sz="4000" b="0" i="0" u="none" strike="noStrike" kern="1200" cap="none" spc="0" normalizeH="0" baseline="0" noProof="0" dirty="0">
              <a:ln>
                <a:noFill/>
              </a:ln>
              <a:solidFill>
                <a:srgbClr val="53575A">
                  <a:lumMod val="50000"/>
                </a:srgbClr>
              </a:solidFill>
              <a:effectLst/>
              <a:uLnTx/>
              <a:uFillTx/>
              <a:latin typeface="Calibri Light" panose="020F0302020204030204"/>
              <a:ea typeface="+mj-ea"/>
              <a:cs typeface="+mj-cs"/>
            </a:endParaRPr>
          </a:p>
        </p:txBody>
      </p:sp>
      <p:sp>
        <p:nvSpPr>
          <p:cNvPr id="7" name="Title 6"/>
          <p:cNvSpPr>
            <a:spLocks noGrp="1"/>
          </p:cNvSpPr>
          <p:nvPr>
            <p:ph type="title"/>
          </p:nvPr>
        </p:nvSpPr>
        <p:spPr/>
        <p:txBody>
          <a:bodyPr/>
          <a:lstStyle/>
          <a:p>
            <a:r>
              <a:rPr lang="en-US"/>
              <a:t> </a:t>
            </a:r>
          </a:p>
        </p:txBody>
      </p:sp>
      <p:sp>
        <p:nvSpPr>
          <p:cNvPr id="8" name="Line Callout 1 7"/>
          <p:cNvSpPr/>
          <p:nvPr/>
        </p:nvSpPr>
        <p:spPr>
          <a:xfrm>
            <a:off x="7703793" y="3133362"/>
            <a:ext cx="2182592" cy="1411477"/>
          </a:xfrm>
          <a:prstGeom prst="borderCallout1">
            <a:avLst>
              <a:gd name="adj1" fmla="val -41984"/>
              <a:gd name="adj2" fmla="val 9123"/>
              <a:gd name="adj3" fmla="val -579"/>
              <a:gd name="adj4" fmla="val 45818"/>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lumMod val="50000"/>
                  </a:srgbClr>
                </a:solidFill>
                <a:effectLst/>
                <a:uLnTx/>
                <a:uFillTx/>
                <a:latin typeface="Calibri" panose="020F0502020204030204"/>
                <a:ea typeface="+mn-ea"/>
                <a:cs typeface="+mn-cs"/>
              </a:rPr>
              <a:t>Agents see their required training notification and select the View button.</a:t>
            </a:r>
          </a:p>
        </p:txBody>
      </p:sp>
      <p:sp>
        <p:nvSpPr>
          <p:cNvPr id="4" name="Rectangle 3"/>
          <p:cNvSpPr/>
          <p:nvPr/>
        </p:nvSpPr>
        <p:spPr>
          <a:xfrm>
            <a:off x="3808950" y="6087984"/>
            <a:ext cx="4878002" cy="369332"/>
          </a:xfrm>
          <a:prstGeom prst="rect">
            <a:avLst/>
          </a:prstGeom>
        </p:spPr>
        <p:txBody>
          <a:bodyPr wrap="non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lumMod val="50000"/>
                  </a:srgbClr>
                </a:solidFill>
                <a:effectLst/>
                <a:uLnTx/>
                <a:uFillTx/>
                <a:latin typeface="Calibri" panose="020F0502020204030204" pitchFamily="34" charset="0"/>
                <a:ea typeface="+mn-ea"/>
                <a:cs typeface="+mn-cs"/>
              </a:rPr>
              <a:t>All screen shots are drafts and subject to change.  </a:t>
            </a:r>
          </a:p>
        </p:txBody>
      </p:sp>
    </p:spTree>
    <p:extLst>
      <p:ext uri="{BB962C8B-B14F-4D97-AF65-F5344CB8AC3E}">
        <p14:creationId xmlns:p14="http://schemas.microsoft.com/office/powerpoint/2010/main" val="2058675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091" name="think-cell Slide" r:id="rId6" imgW="216" imgH="216" progId="TCLayout.ActiveDocument.1">
                  <p:embed/>
                </p:oleObj>
              </mc:Choice>
              <mc:Fallback>
                <p:oleObj name="think-cell Slide" r:id="rId6" imgW="216" imgH="216" progId="TCLayout.ActiveDocument.1">
                  <p:embed/>
                  <p:pic>
                    <p:nvPicPr>
                      <p:cNvPr id="3" name="Object 2"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1524000" y="0"/>
            <a:ext cx="158750" cy="158750"/>
          </a:xfrm>
          <a:prstGeom prst="rect">
            <a:avLst/>
          </a:prstGeom>
          <a:solidFill>
            <a:schemeClr val="accent1"/>
          </a:solidFill>
          <a:ln w="9525">
            <a:noFill/>
            <a:miter lim="800000"/>
            <a:headEnd/>
            <a:tailEnd/>
          </a:ln>
          <a:effectLst/>
        </p:spPr>
        <p:txBody>
          <a:bodyPr vert="horz" wrap="none" lIns="0" tIns="0" rIns="0" bIns="0" numCol="1" spcCol="0" rtlCol="0" anchor="ctr" anchorCtr="0" compatLnSpc="1">
            <a:prstTxWarp prst="textNoShape">
              <a:avLst/>
            </a:prstTxWarp>
            <a:noAutofit/>
          </a:bodyPr>
          <a:lstStyle/>
          <a:p>
            <a:pPr marL="0" marR="0" lvl="0" indent="0" algn="ctr" defTabSz="914186"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9" name="Slide Number Placeholder 3"/>
          <p:cNvSpPr txBox="1">
            <a:spLocks/>
          </p:cNvSpPr>
          <p:nvPr/>
        </p:nvSpPr>
        <p:spPr>
          <a:xfrm>
            <a:off x="11139488" y="6457316"/>
            <a:ext cx="780663"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8BE20"/>
                </a:solidFill>
                <a:effectLst/>
                <a:uLnTx/>
                <a:uFillTx/>
                <a:latin typeface="Calibri" panose="020F0502020204030204"/>
                <a:ea typeface="+mn-ea"/>
                <a:cs typeface="+mn-cs"/>
              </a:rPr>
              <a:t>|</a:t>
            </a:r>
            <a:r>
              <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rPr>
              <a:t> </a:t>
            </a:r>
            <a:fld id="{37D409AB-2201-4E18-8A34-C31753AD9B06}" type="slidenum">
              <a:rPr kumimoji="0" lang="en-US" sz="1200" b="0" i="0" u="none" strike="noStrike" kern="1200" cap="none" spc="0" normalizeH="0" baseline="0" noProof="0" smtClean="0">
                <a:ln>
                  <a:noFill/>
                </a:ln>
                <a:solidFill>
                  <a:srgbClr val="C8C8C8">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C8C8C8">
                  <a:lumMod val="75000"/>
                </a:srgbClr>
              </a:solidFill>
              <a:effectLst/>
              <a:uLnTx/>
              <a:uFillTx/>
              <a:latin typeface="Calibri" panose="020F0502020204030204"/>
              <a:ea typeface="+mn-ea"/>
              <a:cs typeface="+mn-cs"/>
            </a:endParaRPr>
          </a:p>
        </p:txBody>
      </p:sp>
      <p:sp>
        <p:nvSpPr>
          <p:cNvPr id="7" name="Title 6"/>
          <p:cNvSpPr>
            <a:spLocks noGrp="1"/>
          </p:cNvSpPr>
          <p:nvPr>
            <p:ph type="title"/>
          </p:nvPr>
        </p:nvSpPr>
        <p:spPr/>
        <p:txBody>
          <a:bodyPr/>
          <a:lstStyle/>
          <a:p>
            <a:r>
              <a:rPr lang="en-US"/>
              <a:t> </a:t>
            </a:r>
          </a:p>
        </p:txBody>
      </p:sp>
      <p:sp>
        <p:nvSpPr>
          <p:cNvPr id="15" name="Title 4"/>
          <p:cNvSpPr txBox="1">
            <a:spLocks/>
          </p:cNvSpPr>
          <p:nvPr/>
        </p:nvSpPr>
        <p:spPr>
          <a:xfrm>
            <a:off x="800193" y="360785"/>
            <a:ext cx="11235053" cy="603504"/>
          </a:xfrm>
        </p:spPr>
        <p:txBody>
          <a:bodyPr/>
          <a:lstStyle>
            <a:lvl1pPr algn="l" defTabSz="609630" rtl="0" eaLnBrk="1" latinLnBrk="0" hangingPunct="1">
              <a:lnSpc>
                <a:spcPct val="90000"/>
              </a:lnSpc>
              <a:spcBef>
                <a:spcPct val="0"/>
              </a:spcBef>
              <a:buNone/>
              <a:defRPr sz="2933" kern="1200">
                <a:solidFill>
                  <a:schemeClr val="tx1"/>
                </a:solidFill>
                <a:latin typeface="+mj-lt"/>
                <a:ea typeface="+mj-ea"/>
                <a:cs typeface="+mj-cs"/>
              </a:defRPr>
            </a:lvl1pPr>
          </a:lstStyle>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The Agent Experience – AHIP &amp; NAHU Options</a:t>
            </a:r>
            <a:endParaRPr kumimoji="0" lang="en-US" sz="36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 </a:t>
            </a:r>
            <a:endPar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8"/>
          <a:stretch>
            <a:fillRect/>
          </a:stretch>
        </p:blipFill>
        <p:spPr>
          <a:xfrm>
            <a:off x="665851" y="1523687"/>
            <a:ext cx="11254300" cy="4374230"/>
          </a:xfrm>
          <a:prstGeom prst="rect">
            <a:avLst/>
          </a:prstGeom>
        </p:spPr>
      </p:pic>
      <p:sp>
        <p:nvSpPr>
          <p:cNvPr id="19" name="Line Callout 1 18"/>
          <p:cNvSpPr/>
          <p:nvPr/>
        </p:nvSpPr>
        <p:spPr>
          <a:xfrm>
            <a:off x="8259361" y="1335480"/>
            <a:ext cx="3660790" cy="1081795"/>
          </a:xfrm>
          <a:prstGeom prst="borderCallout1">
            <a:avLst>
              <a:gd name="adj1" fmla="val 116454"/>
              <a:gd name="adj2" fmla="val -37256"/>
              <a:gd name="adj3" fmla="val 53332"/>
              <a:gd name="adj4" fmla="val 383"/>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Agents land on their cert page which provides details about their AHIP and NAHU options.</a:t>
            </a:r>
          </a:p>
        </p:txBody>
      </p:sp>
      <p:sp>
        <p:nvSpPr>
          <p:cNvPr id="20" name="Line Callout 1 19"/>
          <p:cNvSpPr/>
          <p:nvPr/>
        </p:nvSpPr>
        <p:spPr>
          <a:xfrm>
            <a:off x="8788085" y="5503545"/>
            <a:ext cx="2466975" cy="978811"/>
          </a:xfrm>
          <a:prstGeom prst="borderCallout1">
            <a:avLst>
              <a:gd name="adj1" fmla="val -99776"/>
              <a:gd name="adj2" fmla="val -1075"/>
              <a:gd name="adj3" fmla="val 1756"/>
              <a:gd name="adj4" fmla="val 64496"/>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Agents can select Details to learn more about each course.</a:t>
            </a:r>
          </a:p>
        </p:txBody>
      </p:sp>
      <p:sp>
        <p:nvSpPr>
          <p:cNvPr id="21" name="Line Callout 1 20"/>
          <p:cNvSpPr/>
          <p:nvPr/>
        </p:nvSpPr>
        <p:spPr>
          <a:xfrm>
            <a:off x="1476375" y="5610165"/>
            <a:ext cx="2466975" cy="978811"/>
          </a:xfrm>
          <a:prstGeom prst="borderCallout1">
            <a:avLst>
              <a:gd name="adj1" fmla="val -84595"/>
              <a:gd name="adj2" fmla="val 41551"/>
              <a:gd name="adj3" fmla="val 2148"/>
              <a:gd name="adj4" fmla="val 99350"/>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Agents will see the two courses – one with AHIP and one with NAHU.</a:t>
            </a:r>
          </a:p>
        </p:txBody>
      </p:sp>
      <p:sp>
        <p:nvSpPr>
          <p:cNvPr id="6" name="Rectangle 5">
            <a:extLst>
              <a:ext uri="{FF2B5EF4-FFF2-40B4-BE49-F238E27FC236}">
                <a16:creationId xmlns:a16="http://schemas.microsoft.com/office/drawing/2014/main" xmlns="" id="{0B2C5ADF-79A4-4548-A32D-66903CC3B871}"/>
              </a:ext>
            </a:extLst>
          </p:cNvPr>
          <p:cNvSpPr/>
          <p:nvPr/>
        </p:nvSpPr>
        <p:spPr>
          <a:xfrm>
            <a:off x="1604682" y="4827494"/>
            <a:ext cx="690283" cy="49305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8C8C8"/>
              </a:solidFill>
              <a:effectLst/>
              <a:uLnTx/>
              <a:uFillTx/>
              <a:latin typeface="Calibri" panose="020F0502020204030204"/>
              <a:ea typeface="+mn-ea"/>
              <a:cs typeface="+mn-cs"/>
            </a:endParaRPr>
          </a:p>
        </p:txBody>
      </p:sp>
      <p:pic>
        <p:nvPicPr>
          <p:cNvPr id="5" name="Picture 5" descr="Logo, company name&#10;&#10;Description automatically generated">
            <a:extLst>
              <a:ext uri="{FF2B5EF4-FFF2-40B4-BE49-F238E27FC236}">
                <a16:creationId xmlns:a16="http://schemas.microsoft.com/office/drawing/2014/main" xmlns="" id="{11F39386-1CDD-42FD-9C8F-D8417F57E56A}"/>
              </a:ext>
            </a:extLst>
          </p:cNvPr>
          <p:cNvPicPr>
            <a:picLocks noChangeAspect="1"/>
          </p:cNvPicPr>
          <p:nvPr/>
        </p:nvPicPr>
        <p:blipFill rotWithShape="1">
          <a:blip r:embed="rId9"/>
          <a:srcRect l="-6863" t="-8468" r="-6863" b="-9274"/>
          <a:stretch/>
        </p:blipFill>
        <p:spPr>
          <a:xfrm>
            <a:off x="1667435" y="4867996"/>
            <a:ext cx="564781" cy="458413"/>
          </a:xfrm>
          <a:prstGeom prst="rect">
            <a:avLst/>
          </a:prstGeom>
          <a:ln w="28575">
            <a:noFill/>
          </a:ln>
        </p:spPr>
      </p:pic>
      <p:sp>
        <p:nvSpPr>
          <p:cNvPr id="13" name="Rectangle 12">
            <a:extLst>
              <a:ext uri="{FF2B5EF4-FFF2-40B4-BE49-F238E27FC236}">
                <a16:creationId xmlns:a16="http://schemas.microsoft.com/office/drawing/2014/main" xmlns="" id="{C5A6D4C9-32EF-455B-8467-1CAA88ED0D74}"/>
              </a:ext>
            </a:extLst>
          </p:cNvPr>
          <p:cNvSpPr/>
          <p:nvPr/>
        </p:nvSpPr>
        <p:spPr>
          <a:xfrm>
            <a:off x="1604682" y="4253752"/>
            <a:ext cx="690283" cy="49305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8C8C8"/>
              </a:solidFill>
              <a:effectLst/>
              <a:uLnTx/>
              <a:uFillTx/>
              <a:latin typeface="Calibri" panose="020F0502020204030204"/>
              <a:ea typeface="+mn-ea"/>
              <a:cs typeface="+mn-cs"/>
            </a:endParaRPr>
          </a:p>
        </p:txBody>
      </p:sp>
      <p:pic>
        <p:nvPicPr>
          <p:cNvPr id="8" name="Picture 9" descr="A picture containing text, clipart&#10;&#10;Description automatically generated">
            <a:extLst>
              <a:ext uri="{FF2B5EF4-FFF2-40B4-BE49-F238E27FC236}">
                <a16:creationId xmlns:a16="http://schemas.microsoft.com/office/drawing/2014/main" xmlns="" id="{B4D83FEF-EA74-4792-AC97-85A355174B58}"/>
              </a:ext>
            </a:extLst>
          </p:cNvPr>
          <p:cNvPicPr>
            <a:picLocks noChangeAspect="1"/>
          </p:cNvPicPr>
          <p:nvPr/>
        </p:nvPicPr>
        <p:blipFill rotWithShape="1">
          <a:blip r:embed="rId10"/>
          <a:srcRect t="4348" b="5217"/>
          <a:stretch/>
        </p:blipFill>
        <p:spPr>
          <a:xfrm>
            <a:off x="1604682" y="4255994"/>
            <a:ext cx="690283" cy="497974"/>
          </a:xfrm>
          <a:prstGeom prst="rect">
            <a:avLst/>
          </a:prstGeom>
        </p:spPr>
      </p:pic>
      <p:sp>
        <p:nvSpPr>
          <p:cNvPr id="16" name="Rectangle 15"/>
          <p:cNvSpPr/>
          <p:nvPr/>
        </p:nvSpPr>
        <p:spPr>
          <a:xfrm>
            <a:off x="3978718" y="6445796"/>
            <a:ext cx="4878002" cy="369332"/>
          </a:xfrm>
          <a:prstGeom prst="rect">
            <a:avLst/>
          </a:prstGeom>
        </p:spPr>
        <p:txBody>
          <a:bodyPr wrap="non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lumMod val="60000"/>
                    <a:lumOff val="40000"/>
                  </a:srgbClr>
                </a:solidFill>
                <a:effectLst/>
                <a:uLnTx/>
                <a:uFillTx/>
                <a:latin typeface="Calibri" panose="020F0502020204030204" pitchFamily="34" charset="0"/>
                <a:ea typeface="+mn-ea"/>
                <a:cs typeface="+mn-cs"/>
              </a:rPr>
              <a:t>All screen shots are drafts and subject to change.  </a:t>
            </a:r>
          </a:p>
        </p:txBody>
      </p:sp>
      <p:cxnSp>
        <p:nvCxnSpPr>
          <p:cNvPr id="18" name="Straight Arrow Connector 17">
            <a:extLst>
              <a:ext uri="{FF2B5EF4-FFF2-40B4-BE49-F238E27FC236}">
                <a16:creationId xmlns:a16="http://schemas.microsoft.com/office/drawing/2014/main" xmlns="" id="{838BD80F-E659-40C7-97F3-109D01855EDF}"/>
              </a:ext>
            </a:extLst>
          </p:cNvPr>
          <p:cNvCxnSpPr>
            <a:cxnSpLocks/>
          </p:cNvCxnSpPr>
          <p:nvPr/>
        </p:nvCxnSpPr>
        <p:spPr>
          <a:xfrm>
            <a:off x="8765225" y="5082540"/>
            <a:ext cx="1651315" cy="417120"/>
          </a:xfrm>
          <a:prstGeom prst="straightConnector1">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841980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4115" name="think-cell Slide" r:id="rId6" imgW="216" imgH="216" progId="TCLayout.ActiveDocument.1">
                  <p:embed/>
                </p:oleObj>
              </mc:Choice>
              <mc:Fallback>
                <p:oleObj name="think-cell Slide" r:id="rId6" imgW="216" imgH="216" progId="TCLayout.ActiveDocument.1">
                  <p:embed/>
                  <p:pic>
                    <p:nvPicPr>
                      <p:cNvPr id="3" name="Object 2"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1524000" y="0"/>
            <a:ext cx="158750" cy="158750"/>
          </a:xfrm>
          <a:prstGeom prst="rect">
            <a:avLst/>
          </a:prstGeom>
          <a:solidFill>
            <a:schemeClr val="accent1"/>
          </a:solidFill>
          <a:ln w="9525">
            <a:noFill/>
            <a:miter lim="800000"/>
            <a:headEnd/>
            <a:tailEnd/>
          </a:ln>
          <a:effectLst/>
        </p:spPr>
        <p:txBody>
          <a:bodyPr vert="horz" wrap="none" lIns="0" tIns="0" rIns="0" bIns="0" numCol="1" spcCol="0" rtlCol="0" anchor="ctr" anchorCtr="0" compatLnSpc="1">
            <a:prstTxWarp prst="textNoShape">
              <a:avLst/>
            </a:prstTxWarp>
            <a:noAutofit/>
          </a:bodyPr>
          <a:lstStyle/>
          <a:p>
            <a:pPr marL="0" marR="0" lvl="0" indent="0" algn="ctr" defTabSz="914186"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9" name="Slide Number Placeholder 3"/>
          <p:cNvSpPr txBox="1">
            <a:spLocks/>
          </p:cNvSpPr>
          <p:nvPr/>
        </p:nvSpPr>
        <p:spPr>
          <a:xfrm>
            <a:off x="11139488" y="6457316"/>
            <a:ext cx="780663"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8BE20"/>
                </a:solidFill>
                <a:effectLst/>
                <a:uLnTx/>
                <a:uFillTx/>
                <a:latin typeface="Calibri" panose="020F0502020204030204"/>
                <a:ea typeface="+mn-ea"/>
                <a:cs typeface="+mn-cs"/>
              </a:rPr>
              <a:t>|</a:t>
            </a:r>
            <a:r>
              <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rPr>
              <a:t> </a:t>
            </a:r>
            <a:fld id="{37D409AB-2201-4E18-8A34-C31753AD9B06}" type="slidenum">
              <a:rPr kumimoji="0" lang="en-US" sz="1200" b="0" i="0" u="none" strike="noStrike" kern="1200" cap="none" spc="0" normalizeH="0" baseline="0" noProof="0" smtClean="0">
                <a:ln>
                  <a:noFill/>
                </a:ln>
                <a:solidFill>
                  <a:srgbClr val="C8C8C8">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C8C8C8">
                  <a:lumMod val="75000"/>
                </a:srgbClr>
              </a:solidFill>
              <a:effectLst/>
              <a:uLnTx/>
              <a:uFillTx/>
              <a:latin typeface="Calibri" panose="020F0502020204030204"/>
              <a:ea typeface="+mn-ea"/>
              <a:cs typeface="+mn-cs"/>
            </a:endParaRPr>
          </a:p>
        </p:txBody>
      </p:sp>
      <p:sp>
        <p:nvSpPr>
          <p:cNvPr id="7" name="Title 6"/>
          <p:cNvSpPr>
            <a:spLocks noGrp="1"/>
          </p:cNvSpPr>
          <p:nvPr>
            <p:ph type="title"/>
          </p:nvPr>
        </p:nvSpPr>
        <p:spPr/>
        <p:txBody>
          <a:bodyPr/>
          <a:lstStyle/>
          <a:p>
            <a:r>
              <a:rPr lang="en-US"/>
              <a:t> </a:t>
            </a:r>
          </a:p>
        </p:txBody>
      </p:sp>
      <p:sp>
        <p:nvSpPr>
          <p:cNvPr id="15" name="Title 4"/>
          <p:cNvSpPr txBox="1">
            <a:spLocks/>
          </p:cNvSpPr>
          <p:nvPr/>
        </p:nvSpPr>
        <p:spPr>
          <a:xfrm>
            <a:off x="800193" y="360785"/>
            <a:ext cx="11235053" cy="603504"/>
          </a:xfrm>
        </p:spPr>
        <p:txBody>
          <a:bodyPr/>
          <a:lstStyle>
            <a:lvl1pPr algn="l" defTabSz="609630" rtl="0" eaLnBrk="1" latinLnBrk="0" hangingPunct="1">
              <a:lnSpc>
                <a:spcPct val="90000"/>
              </a:lnSpc>
              <a:spcBef>
                <a:spcPct val="0"/>
              </a:spcBef>
              <a:buNone/>
              <a:defRPr sz="2933" kern="1200">
                <a:solidFill>
                  <a:schemeClr val="tx1"/>
                </a:solidFill>
                <a:latin typeface="+mj-lt"/>
                <a:ea typeface="+mj-ea"/>
                <a:cs typeface="+mj-cs"/>
              </a:defRPr>
            </a:lvl1pPr>
          </a:lstStyle>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The Agent Experience – Most Career &amp; Exclusive Agents</a:t>
            </a:r>
            <a:endParaRPr kumimoji="0" lang="en-US" sz="36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 </a:t>
            </a:r>
            <a:endPar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p:txBody>
      </p:sp>
      <p:pic>
        <p:nvPicPr>
          <p:cNvPr id="6" name="Picture 5"/>
          <p:cNvPicPr>
            <a:picLocks noChangeAspect="1"/>
          </p:cNvPicPr>
          <p:nvPr/>
        </p:nvPicPr>
        <p:blipFill>
          <a:blip r:embed="rId8"/>
          <a:stretch>
            <a:fillRect/>
          </a:stretch>
        </p:blipFill>
        <p:spPr>
          <a:xfrm>
            <a:off x="1476970" y="1086993"/>
            <a:ext cx="9523809" cy="5247619"/>
          </a:xfrm>
          <a:prstGeom prst="rect">
            <a:avLst/>
          </a:prstGeom>
        </p:spPr>
      </p:pic>
      <p:pic>
        <p:nvPicPr>
          <p:cNvPr id="4" name="Picture 3"/>
          <p:cNvPicPr>
            <a:picLocks noChangeAspect="1"/>
          </p:cNvPicPr>
          <p:nvPr/>
        </p:nvPicPr>
        <p:blipFill>
          <a:blip r:embed="rId9"/>
          <a:stretch>
            <a:fillRect/>
          </a:stretch>
        </p:blipFill>
        <p:spPr>
          <a:xfrm>
            <a:off x="2343623" y="1391755"/>
            <a:ext cx="4571429" cy="4638095"/>
          </a:xfrm>
          <a:prstGeom prst="rect">
            <a:avLst/>
          </a:prstGeom>
        </p:spPr>
      </p:pic>
      <p:sp>
        <p:nvSpPr>
          <p:cNvPr id="8" name="Line Callout 1 7"/>
          <p:cNvSpPr/>
          <p:nvPr/>
        </p:nvSpPr>
        <p:spPr>
          <a:xfrm>
            <a:off x="7824665" y="1391755"/>
            <a:ext cx="2890365" cy="978811"/>
          </a:xfrm>
          <a:prstGeom prst="borderCallout1">
            <a:avLst>
              <a:gd name="adj1" fmla="val 128518"/>
              <a:gd name="adj2" fmla="val -43545"/>
              <a:gd name="adj3" fmla="val 49442"/>
              <a:gd name="adj4" fmla="val -804"/>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Cert course details example</a:t>
            </a:r>
          </a:p>
        </p:txBody>
      </p:sp>
      <p:sp>
        <p:nvSpPr>
          <p:cNvPr id="10" name="Rectangle 9"/>
          <p:cNvSpPr/>
          <p:nvPr/>
        </p:nvSpPr>
        <p:spPr>
          <a:xfrm>
            <a:off x="3978718" y="6445796"/>
            <a:ext cx="4878002" cy="369332"/>
          </a:xfrm>
          <a:prstGeom prst="rect">
            <a:avLst/>
          </a:prstGeom>
        </p:spPr>
        <p:txBody>
          <a:bodyPr wrap="non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lumMod val="60000"/>
                    <a:lumOff val="40000"/>
                  </a:srgbClr>
                </a:solidFill>
                <a:effectLst/>
                <a:uLnTx/>
                <a:uFillTx/>
                <a:latin typeface="Calibri" panose="020F0502020204030204" pitchFamily="34" charset="0"/>
                <a:ea typeface="+mn-ea"/>
                <a:cs typeface="+mn-cs"/>
              </a:rPr>
              <a:t>All screen shots are drafts and subject to change.  </a:t>
            </a:r>
          </a:p>
        </p:txBody>
      </p:sp>
    </p:spTree>
    <p:extLst>
      <p:ext uri="{BB962C8B-B14F-4D97-AF65-F5344CB8AC3E}">
        <p14:creationId xmlns:p14="http://schemas.microsoft.com/office/powerpoint/2010/main" val="1388373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5139" name="think-cell Slide" r:id="rId6" imgW="216" imgH="216" progId="TCLayout.ActiveDocument.1">
                  <p:embed/>
                </p:oleObj>
              </mc:Choice>
              <mc:Fallback>
                <p:oleObj name="think-cell Slide" r:id="rId6" imgW="216" imgH="216" progId="TCLayout.ActiveDocument.1">
                  <p:embed/>
                  <p:pic>
                    <p:nvPicPr>
                      <p:cNvPr id="3" name="Object 2"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1524000" y="0"/>
            <a:ext cx="158750" cy="158750"/>
          </a:xfrm>
          <a:prstGeom prst="rect">
            <a:avLst/>
          </a:prstGeom>
          <a:solidFill>
            <a:schemeClr val="accent1"/>
          </a:solidFill>
          <a:ln w="9525">
            <a:noFill/>
            <a:miter lim="800000"/>
            <a:headEnd/>
            <a:tailEnd/>
          </a:ln>
          <a:effectLst/>
        </p:spPr>
        <p:txBody>
          <a:bodyPr vert="horz" wrap="none" lIns="0" tIns="0" rIns="0" bIns="0" numCol="1" spcCol="0" rtlCol="0" anchor="ctr" anchorCtr="0" compatLnSpc="1">
            <a:prstTxWarp prst="textNoShape">
              <a:avLst/>
            </a:prstTxWarp>
            <a:noAutofit/>
          </a:bodyPr>
          <a:lstStyle/>
          <a:p>
            <a:pPr marL="0" marR="0" lvl="0" indent="0" algn="ctr" defTabSz="914186"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9" name="Slide Number Placeholder 3"/>
          <p:cNvSpPr txBox="1">
            <a:spLocks/>
          </p:cNvSpPr>
          <p:nvPr/>
        </p:nvSpPr>
        <p:spPr>
          <a:xfrm>
            <a:off x="11139488" y="6457316"/>
            <a:ext cx="780663"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8BE20"/>
                </a:solidFill>
                <a:effectLst/>
                <a:uLnTx/>
                <a:uFillTx/>
                <a:latin typeface="Calibri" panose="020F0502020204030204"/>
                <a:ea typeface="+mn-ea"/>
                <a:cs typeface="+mn-cs"/>
              </a:rPr>
              <a:t>|</a:t>
            </a:r>
            <a:r>
              <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rPr>
              <a:t> </a:t>
            </a:r>
            <a:fld id="{37D409AB-2201-4E18-8A34-C31753AD9B06}" type="slidenum">
              <a:rPr kumimoji="0" lang="en-US" sz="1200" b="0" i="0" u="none" strike="noStrike" kern="1200" cap="none" spc="0" normalizeH="0" baseline="0" noProof="0" smtClean="0">
                <a:ln>
                  <a:noFill/>
                </a:ln>
                <a:solidFill>
                  <a:srgbClr val="C8C8C8">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C8C8C8">
                  <a:lumMod val="75000"/>
                </a:srgbClr>
              </a:solidFill>
              <a:effectLst/>
              <a:uLnTx/>
              <a:uFillTx/>
              <a:latin typeface="Calibri" panose="020F0502020204030204"/>
              <a:ea typeface="+mn-ea"/>
              <a:cs typeface="+mn-cs"/>
            </a:endParaRPr>
          </a:p>
        </p:txBody>
      </p:sp>
      <p:sp>
        <p:nvSpPr>
          <p:cNvPr id="7" name="Title 6"/>
          <p:cNvSpPr>
            <a:spLocks noGrp="1"/>
          </p:cNvSpPr>
          <p:nvPr>
            <p:ph type="title"/>
          </p:nvPr>
        </p:nvSpPr>
        <p:spPr/>
        <p:txBody>
          <a:bodyPr/>
          <a:lstStyle/>
          <a:p>
            <a:r>
              <a:rPr lang="en-US"/>
              <a:t> </a:t>
            </a:r>
          </a:p>
        </p:txBody>
      </p:sp>
      <p:sp>
        <p:nvSpPr>
          <p:cNvPr id="15" name="Title 4"/>
          <p:cNvSpPr txBox="1">
            <a:spLocks/>
          </p:cNvSpPr>
          <p:nvPr/>
        </p:nvSpPr>
        <p:spPr>
          <a:xfrm>
            <a:off x="800193" y="360785"/>
            <a:ext cx="11235053" cy="603504"/>
          </a:xfrm>
        </p:spPr>
        <p:txBody>
          <a:bodyPr/>
          <a:lstStyle>
            <a:lvl1pPr algn="l" defTabSz="609630" rtl="0" eaLnBrk="1" latinLnBrk="0" hangingPunct="1">
              <a:lnSpc>
                <a:spcPct val="90000"/>
              </a:lnSpc>
              <a:spcBef>
                <a:spcPct val="0"/>
              </a:spcBef>
              <a:buNone/>
              <a:defRPr sz="2933" kern="1200">
                <a:solidFill>
                  <a:schemeClr val="tx1"/>
                </a:solidFill>
                <a:latin typeface="+mj-lt"/>
                <a:ea typeface="+mj-ea"/>
                <a:cs typeface="+mj-cs"/>
              </a:defRPr>
            </a:lvl1pPr>
          </a:lstStyle>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The Agent Experience – AHIP &amp; NAHU Options</a:t>
            </a:r>
            <a:endParaRPr kumimoji="0" lang="en-US" sz="36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 </a:t>
            </a:r>
            <a:endPar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8"/>
          <a:stretch>
            <a:fillRect/>
          </a:stretch>
        </p:blipFill>
        <p:spPr>
          <a:xfrm>
            <a:off x="665851" y="1523687"/>
            <a:ext cx="11254300" cy="4374230"/>
          </a:xfrm>
          <a:prstGeom prst="rect">
            <a:avLst/>
          </a:prstGeom>
        </p:spPr>
      </p:pic>
      <p:sp>
        <p:nvSpPr>
          <p:cNvPr id="21" name="Line Callout 1 20"/>
          <p:cNvSpPr/>
          <p:nvPr/>
        </p:nvSpPr>
        <p:spPr>
          <a:xfrm>
            <a:off x="7834312" y="5319975"/>
            <a:ext cx="2466975" cy="978811"/>
          </a:xfrm>
          <a:prstGeom prst="borderCallout1">
            <a:avLst>
              <a:gd name="adj1" fmla="val -78757"/>
              <a:gd name="adj2" fmla="val 102709"/>
              <a:gd name="adj3" fmla="val -904"/>
              <a:gd name="adj4" fmla="val 52660"/>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Agents choose their course by selecting the Enroll button.</a:t>
            </a:r>
          </a:p>
        </p:txBody>
      </p:sp>
      <p:sp>
        <p:nvSpPr>
          <p:cNvPr id="6" name="Rectangle 5">
            <a:extLst>
              <a:ext uri="{FF2B5EF4-FFF2-40B4-BE49-F238E27FC236}">
                <a16:creationId xmlns:a16="http://schemas.microsoft.com/office/drawing/2014/main" xmlns="" id="{0B2C5ADF-79A4-4548-A32D-66903CC3B871}"/>
              </a:ext>
            </a:extLst>
          </p:cNvPr>
          <p:cNvSpPr/>
          <p:nvPr/>
        </p:nvSpPr>
        <p:spPr>
          <a:xfrm>
            <a:off x="1604682" y="4827494"/>
            <a:ext cx="690283" cy="49305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8C8C8"/>
              </a:solidFill>
              <a:effectLst/>
              <a:uLnTx/>
              <a:uFillTx/>
              <a:latin typeface="Calibri" panose="020F0502020204030204"/>
              <a:ea typeface="+mn-ea"/>
              <a:cs typeface="+mn-cs"/>
            </a:endParaRPr>
          </a:p>
        </p:txBody>
      </p:sp>
      <p:pic>
        <p:nvPicPr>
          <p:cNvPr id="5" name="Picture 5" descr="Logo, company name&#10;&#10;Description automatically generated">
            <a:extLst>
              <a:ext uri="{FF2B5EF4-FFF2-40B4-BE49-F238E27FC236}">
                <a16:creationId xmlns:a16="http://schemas.microsoft.com/office/drawing/2014/main" xmlns="" id="{11F39386-1CDD-42FD-9C8F-D8417F57E56A}"/>
              </a:ext>
            </a:extLst>
          </p:cNvPr>
          <p:cNvPicPr>
            <a:picLocks noChangeAspect="1"/>
          </p:cNvPicPr>
          <p:nvPr/>
        </p:nvPicPr>
        <p:blipFill rotWithShape="1">
          <a:blip r:embed="rId9"/>
          <a:srcRect l="-6863" t="-8468" r="-6863" b="-9274"/>
          <a:stretch/>
        </p:blipFill>
        <p:spPr>
          <a:xfrm>
            <a:off x="1667435" y="4867996"/>
            <a:ext cx="564781" cy="458413"/>
          </a:xfrm>
          <a:prstGeom prst="rect">
            <a:avLst/>
          </a:prstGeom>
          <a:ln w="28575">
            <a:noFill/>
          </a:ln>
        </p:spPr>
      </p:pic>
      <p:sp>
        <p:nvSpPr>
          <p:cNvPr id="13" name="Rectangle 12">
            <a:extLst>
              <a:ext uri="{FF2B5EF4-FFF2-40B4-BE49-F238E27FC236}">
                <a16:creationId xmlns:a16="http://schemas.microsoft.com/office/drawing/2014/main" xmlns="" id="{C5A6D4C9-32EF-455B-8467-1CAA88ED0D74}"/>
              </a:ext>
            </a:extLst>
          </p:cNvPr>
          <p:cNvSpPr/>
          <p:nvPr/>
        </p:nvSpPr>
        <p:spPr>
          <a:xfrm>
            <a:off x="1604682" y="4253752"/>
            <a:ext cx="690283" cy="49305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8C8C8"/>
              </a:solidFill>
              <a:effectLst/>
              <a:uLnTx/>
              <a:uFillTx/>
              <a:latin typeface="Calibri" panose="020F0502020204030204"/>
              <a:ea typeface="+mn-ea"/>
              <a:cs typeface="+mn-cs"/>
            </a:endParaRPr>
          </a:p>
        </p:txBody>
      </p:sp>
      <p:pic>
        <p:nvPicPr>
          <p:cNvPr id="8" name="Picture 9" descr="A picture containing text, clipart&#10;&#10;Description automatically generated">
            <a:extLst>
              <a:ext uri="{FF2B5EF4-FFF2-40B4-BE49-F238E27FC236}">
                <a16:creationId xmlns:a16="http://schemas.microsoft.com/office/drawing/2014/main" xmlns="" id="{B4D83FEF-EA74-4792-AC97-85A355174B58}"/>
              </a:ext>
            </a:extLst>
          </p:cNvPr>
          <p:cNvPicPr>
            <a:picLocks noChangeAspect="1"/>
          </p:cNvPicPr>
          <p:nvPr/>
        </p:nvPicPr>
        <p:blipFill rotWithShape="1">
          <a:blip r:embed="rId10"/>
          <a:srcRect t="4348" b="5217"/>
          <a:stretch/>
        </p:blipFill>
        <p:spPr>
          <a:xfrm>
            <a:off x="1604682" y="4255994"/>
            <a:ext cx="690283" cy="497974"/>
          </a:xfrm>
          <a:prstGeom prst="rect">
            <a:avLst/>
          </a:prstGeom>
        </p:spPr>
      </p:pic>
      <p:sp>
        <p:nvSpPr>
          <p:cNvPr id="16" name="Rectangle 15"/>
          <p:cNvSpPr/>
          <p:nvPr/>
        </p:nvSpPr>
        <p:spPr>
          <a:xfrm>
            <a:off x="3978718" y="6445796"/>
            <a:ext cx="4878002" cy="369332"/>
          </a:xfrm>
          <a:prstGeom prst="rect">
            <a:avLst/>
          </a:prstGeom>
        </p:spPr>
        <p:txBody>
          <a:bodyPr wrap="non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lumMod val="60000"/>
                    <a:lumOff val="40000"/>
                  </a:srgbClr>
                </a:solidFill>
                <a:effectLst/>
                <a:uLnTx/>
                <a:uFillTx/>
                <a:latin typeface="Calibri" panose="020F0502020204030204" pitchFamily="34" charset="0"/>
                <a:ea typeface="+mn-ea"/>
                <a:cs typeface="+mn-cs"/>
              </a:rPr>
              <a:t>All screen shots are drafts and subject to change.  </a:t>
            </a:r>
          </a:p>
        </p:txBody>
      </p:sp>
      <p:cxnSp>
        <p:nvCxnSpPr>
          <p:cNvPr id="11" name="Straight Arrow Connector 10">
            <a:extLst>
              <a:ext uri="{FF2B5EF4-FFF2-40B4-BE49-F238E27FC236}">
                <a16:creationId xmlns:a16="http://schemas.microsoft.com/office/drawing/2014/main" xmlns="" id="{1026EACB-9EEE-460B-BE3D-E8F417B67FAD}"/>
              </a:ext>
            </a:extLst>
          </p:cNvPr>
          <p:cNvCxnSpPr>
            <a:cxnSpLocks/>
            <a:endCxn id="21" idx="3"/>
          </p:cNvCxnSpPr>
          <p:nvPr/>
        </p:nvCxnSpPr>
        <p:spPr>
          <a:xfrm flipH="1">
            <a:off x="9067800" y="5074023"/>
            <a:ext cx="1309148" cy="245952"/>
          </a:xfrm>
          <a:prstGeom prst="straightConnector1">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936550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6163" name="think-cell Slide" r:id="rId6" imgW="216" imgH="216" progId="TCLayout.ActiveDocument.1">
                  <p:embed/>
                </p:oleObj>
              </mc:Choice>
              <mc:Fallback>
                <p:oleObj name="think-cell Slide" r:id="rId6" imgW="216" imgH="216" progId="TCLayout.ActiveDocument.1">
                  <p:embed/>
                  <p:pic>
                    <p:nvPicPr>
                      <p:cNvPr id="3" name="Object 2"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1524000" y="0"/>
            <a:ext cx="158750" cy="158750"/>
          </a:xfrm>
          <a:prstGeom prst="rect">
            <a:avLst/>
          </a:prstGeom>
          <a:solidFill>
            <a:schemeClr val="accent1"/>
          </a:solidFill>
          <a:ln w="9525">
            <a:noFill/>
            <a:miter lim="800000"/>
            <a:headEnd/>
            <a:tailEnd/>
          </a:ln>
          <a:effectLst/>
        </p:spPr>
        <p:txBody>
          <a:bodyPr vert="horz" wrap="none" lIns="0" tIns="0" rIns="0" bIns="0" numCol="1" spcCol="0" rtlCol="0" anchor="ctr" anchorCtr="0" compatLnSpc="1">
            <a:prstTxWarp prst="textNoShape">
              <a:avLst/>
            </a:prstTxWarp>
            <a:noAutofit/>
          </a:bodyPr>
          <a:lstStyle/>
          <a:p>
            <a:pPr marL="0" marR="0" lvl="0" indent="0" algn="ctr" defTabSz="914186"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9" name="Slide Number Placeholder 3"/>
          <p:cNvSpPr txBox="1">
            <a:spLocks/>
          </p:cNvSpPr>
          <p:nvPr/>
        </p:nvSpPr>
        <p:spPr>
          <a:xfrm>
            <a:off x="11139488" y="6457316"/>
            <a:ext cx="780663"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8BE20"/>
                </a:solidFill>
                <a:effectLst/>
                <a:uLnTx/>
                <a:uFillTx/>
                <a:latin typeface="Calibri" panose="020F0502020204030204"/>
                <a:ea typeface="+mn-ea"/>
                <a:cs typeface="+mn-cs"/>
              </a:rPr>
              <a:t>|</a:t>
            </a:r>
            <a:r>
              <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rPr>
              <a:t> </a:t>
            </a:r>
            <a:fld id="{37D409AB-2201-4E18-8A34-C31753AD9B06}" type="slidenum">
              <a:rPr kumimoji="0" lang="en-US" sz="1200" b="0" i="0" u="none" strike="noStrike" kern="1200" cap="none" spc="0" normalizeH="0" baseline="0" noProof="0" smtClean="0">
                <a:ln>
                  <a:noFill/>
                </a:ln>
                <a:solidFill>
                  <a:srgbClr val="C8C8C8">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C8C8C8">
                  <a:lumMod val="75000"/>
                </a:srgbClr>
              </a:solidFill>
              <a:effectLst/>
              <a:uLnTx/>
              <a:uFillTx/>
              <a:latin typeface="Calibri" panose="020F0502020204030204"/>
              <a:ea typeface="+mn-ea"/>
              <a:cs typeface="+mn-cs"/>
            </a:endParaRPr>
          </a:p>
        </p:txBody>
      </p:sp>
      <p:sp>
        <p:nvSpPr>
          <p:cNvPr id="85" name="Title 4"/>
          <p:cNvSpPr txBox="1">
            <a:spLocks/>
          </p:cNvSpPr>
          <p:nvPr/>
        </p:nvSpPr>
        <p:spPr>
          <a:xfrm>
            <a:off x="800193" y="360785"/>
            <a:ext cx="10835079" cy="603504"/>
          </a:xfrm>
        </p:spPr>
        <p:txBody>
          <a:bodyPr/>
          <a:lstStyle>
            <a:lvl1pPr algn="l" defTabSz="609630" rtl="0" eaLnBrk="1" latinLnBrk="0" hangingPunct="1">
              <a:lnSpc>
                <a:spcPct val="90000"/>
              </a:lnSpc>
              <a:spcBef>
                <a:spcPct val="0"/>
              </a:spcBef>
              <a:buNone/>
              <a:defRPr sz="2933" kern="1200">
                <a:solidFill>
                  <a:schemeClr val="tx1"/>
                </a:solidFill>
                <a:latin typeface="+mj-lt"/>
                <a:ea typeface="+mj-ea"/>
                <a:cs typeface="+mj-cs"/>
              </a:defRPr>
            </a:lvl1pPr>
          </a:lstStyle>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The Agent Experience – AHIP &amp; NAHU Options</a:t>
            </a:r>
            <a:endPar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 </a:t>
            </a:r>
            <a:endPar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p:txBody>
      </p:sp>
      <p:sp>
        <p:nvSpPr>
          <p:cNvPr id="7" name="Title 6"/>
          <p:cNvSpPr>
            <a:spLocks noGrp="1"/>
          </p:cNvSpPr>
          <p:nvPr>
            <p:ph type="title"/>
          </p:nvPr>
        </p:nvSpPr>
        <p:spPr/>
        <p:txBody>
          <a:bodyPr/>
          <a:lstStyle/>
          <a:p>
            <a:r>
              <a:rPr lang="en-US"/>
              <a:t> </a:t>
            </a:r>
          </a:p>
        </p:txBody>
      </p:sp>
      <p:pic>
        <p:nvPicPr>
          <p:cNvPr id="11" name="Picture 10"/>
          <p:cNvPicPr>
            <a:picLocks noChangeAspect="1"/>
          </p:cNvPicPr>
          <p:nvPr/>
        </p:nvPicPr>
        <p:blipFill>
          <a:blip r:embed="rId8"/>
          <a:stretch>
            <a:fillRect/>
          </a:stretch>
        </p:blipFill>
        <p:spPr>
          <a:xfrm>
            <a:off x="1041458" y="1343030"/>
            <a:ext cx="9019048" cy="5114286"/>
          </a:xfrm>
          <a:prstGeom prst="rect">
            <a:avLst/>
          </a:prstGeom>
        </p:spPr>
      </p:pic>
      <p:sp>
        <p:nvSpPr>
          <p:cNvPr id="13" name="Line Callout 1 12"/>
          <p:cNvSpPr/>
          <p:nvPr/>
        </p:nvSpPr>
        <p:spPr>
          <a:xfrm>
            <a:off x="8672513" y="1316715"/>
            <a:ext cx="3033618" cy="1559836"/>
          </a:xfrm>
          <a:prstGeom prst="borderCallout1">
            <a:avLst>
              <a:gd name="adj1" fmla="val 71509"/>
              <a:gd name="adj2" fmla="val -49779"/>
              <a:gd name="adj3" fmla="val 752"/>
              <a:gd name="adj4" fmla="val 604"/>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Before enrollment in NAHU is completed, agents will receive a pop-up message with more details. </a:t>
            </a:r>
          </a:p>
        </p:txBody>
      </p:sp>
      <p:sp>
        <p:nvSpPr>
          <p:cNvPr id="15" name="Line Callout 1 14"/>
          <p:cNvSpPr/>
          <p:nvPr/>
        </p:nvSpPr>
        <p:spPr>
          <a:xfrm>
            <a:off x="8672513" y="3059944"/>
            <a:ext cx="3134209" cy="3213979"/>
          </a:xfrm>
          <a:prstGeom prst="borderCallout1">
            <a:avLst>
              <a:gd name="adj1" fmla="val 37954"/>
              <a:gd name="adj2" fmla="val -45166"/>
              <a:gd name="adj3" fmla="val -669"/>
              <a:gd name="adj4" fmla="val 1830"/>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It is vitally important agents understand before they enroll:</a:t>
            </a:r>
          </a:p>
          <a:p>
            <a:pPr defTabSz="914400"/>
            <a:endParaRPr lang="en-US" dirty="0">
              <a:solidFill>
                <a:srgbClr val="53575A">
                  <a:lumMod val="50000"/>
                </a:srgbClr>
              </a:solidFill>
              <a:latin typeface="Calibri" panose="020F0502020204030204"/>
            </a:endParaRPr>
          </a:p>
          <a:p>
            <a:pPr defTabSz="914400"/>
            <a:r>
              <a:rPr lang="en-US" dirty="0">
                <a:solidFill>
                  <a:srgbClr val="53575A">
                    <a:lumMod val="50000"/>
                  </a:srgbClr>
                </a:solidFill>
                <a:latin typeface="Calibri" panose="020F0502020204030204"/>
              </a:rPr>
              <a:t>NAHU might not be accepted by other carriers  and</a:t>
            </a:r>
          </a:p>
          <a:p>
            <a:pPr defTabSz="914400"/>
            <a:r>
              <a:rPr lang="en-US" dirty="0">
                <a:solidFill>
                  <a:srgbClr val="53575A">
                    <a:lumMod val="50000"/>
                  </a:srgbClr>
                </a:solidFill>
                <a:latin typeface="Calibri" panose="020F0502020204030204"/>
              </a:rPr>
              <a:t>Once agents enroll in either the  AHIP or NAHU course, they must satisfactorily complete that course (no switching)</a:t>
            </a:r>
          </a:p>
        </p:txBody>
      </p:sp>
      <p:sp>
        <p:nvSpPr>
          <p:cNvPr id="10" name="Line Callout 1 9"/>
          <p:cNvSpPr/>
          <p:nvPr/>
        </p:nvSpPr>
        <p:spPr>
          <a:xfrm>
            <a:off x="1041458" y="5784517"/>
            <a:ext cx="2466975" cy="978811"/>
          </a:xfrm>
          <a:prstGeom prst="borderCallout1">
            <a:avLst>
              <a:gd name="adj1" fmla="val -29711"/>
              <a:gd name="adj2" fmla="val 106416"/>
              <a:gd name="adj3" fmla="val 32"/>
              <a:gd name="adj4" fmla="val 47244"/>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Go Back cancels the enrollment and returns to the cert page</a:t>
            </a:r>
          </a:p>
        </p:txBody>
      </p:sp>
      <p:sp>
        <p:nvSpPr>
          <p:cNvPr id="12" name="Line Callout 1 11"/>
          <p:cNvSpPr/>
          <p:nvPr/>
        </p:nvSpPr>
        <p:spPr>
          <a:xfrm>
            <a:off x="5089153" y="5742472"/>
            <a:ext cx="2466975" cy="617387"/>
          </a:xfrm>
          <a:prstGeom prst="borderCallout1">
            <a:avLst>
              <a:gd name="adj1" fmla="val -39282"/>
              <a:gd name="adj2" fmla="val 49427"/>
              <a:gd name="adj3" fmla="val -467"/>
              <a:gd name="adj4" fmla="val 82350"/>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Proceed confirms the enrollment.</a:t>
            </a:r>
          </a:p>
        </p:txBody>
      </p:sp>
      <p:sp>
        <p:nvSpPr>
          <p:cNvPr id="14" name="Rectangle 13"/>
          <p:cNvSpPr/>
          <p:nvPr/>
        </p:nvSpPr>
        <p:spPr>
          <a:xfrm>
            <a:off x="3978718" y="6445796"/>
            <a:ext cx="4878002" cy="369332"/>
          </a:xfrm>
          <a:prstGeom prst="rect">
            <a:avLst/>
          </a:prstGeom>
        </p:spPr>
        <p:txBody>
          <a:bodyPr wrap="non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lumMod val="60000"/>
                    <a:lumOff val="40000"/>
                  </a:srgbClr>
                </a:solidFill>
                <a:effectLst/>
                <a:uLnTx/>
                <a:uFillTx/>
                <a:latin typeface="Calibri" panose="020F0502020204030204" pitchFamily="34" charset="0"/>
                <a:ea typeface="+mn-ea"/>
                <a:cs typeface="+mn-cs"/>
              </a:rPr>
              <a:t>All screen shots are drafts and subject to change.  </a:t>
            </a:r>
          </a:p>
        </p:txBody>
      </p:sp>
    </p:spTree>
    <p:extLst>
      <p:ext uri="{BB962C8B-B14F-4D97-AF65-F5344CB8AC3E}">
        <p14:creationId xmlns:p14="http://schemas.microsoft.com/office/powerpoint/2010/main" val="1010713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9CD6124-0C55-4FDA-8386-CAEC11FD43A7}"/>
              </a:ext>
            </a:extLst>
          </p:cNvPr>
          <p:cNvPicPr>
            <a:picLocks noChangeAspect="1"/>
          </p:cNvPicPr>
          <p:nvPr/>
        </p:nvPicPr>
        <p:blipFill>
          <a:blip r:embed="rId6"/>
          <a:stretch>
            <a:fillRect/>
          </a:stretch>
        </p:blipFill>
        <p:spPr>
          <a:xfrm>
            <a:off x="1052512" y="1185201"/>
            <a:ext cx="9448800" cy="2759000"/>
          </a:xfrm>
          <a:prstGeom prst="rect">
            <a:avLst/>
          </a:prstGeom>
        </p:spPr>
      </p:pic>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7187" name="think-cell Slide" r:id="rId7" imgW="216" imgH="216" progId="TCLayout.ActiveDocument.1">
                  <p:embed/>
                </p:oleObj>
              </mc:Choice>
              <mc:Fallback>
                <p:oleObj name="think-cell Slide" r:id="rId7" imgW="216" imgH="216" progId="TCLayout.ActiveDocument.1">
                  <p:embed/>
                  <p:pic>
                    <p:nvPicPr>
                      <p:cNvPr id="3" name="Object 2" hidden="1"/>
                      <p:cNvPicPr/>
                      <p:nvPr/>
                    </p:nvPicPr>
                    <p:blipFill>
                      <a:blip r:embed="rId8"/>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1524000" y="0"/>
            <a:ext cx="158750" cy="158750"/>
          </a:xfrm>
          <a:prstGeom prst="rect">
            <a:avLst/>
          </a:prstGeom>
          <a:solidFill>
            <a:schemeClr val="accent1"/>
          </a:solidFill>
          <a:ln w="9525">
            <a:noFill/>
            <a:miter lim="800000"/>
            <a:headEnd/>
            <a:tailEnd/>
          </a:ln>
          <a:effectLst/>
        </p:spPr>
        <p:txBody>
          <a:bodyPr vert="horz" wrap="none" lIns="0" tIns="0" rIns="0" bIns="0" numCol="1" spcCol="0" rtlCol="0" anchor="ctr" anchorCtr="0" compatLnSpc="1">
            <a:prstTxWarp prst="textNoShape">
              <a:avLst/>
            </a:prstTxWarp>
            <a:noAutofit/>
          </a:bodyPr>
          <a:lstStyle/>
          <a:p>
            <a:pPr marL="0" marR="0" lvl="0" indent="0" algn="ctr" defTabSz="914186"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9" name="Slide Number Placeholder 3"/>
          <p:cNvSpPr txBox="1">
            <a:spLocks/>
          </p:cNvSpPr>
          <p:nvPr/>
        </p:nvSpPr>
        <p:spPr>
          <a:xfrm>
            <a:off x="11139488" y="6457316"/>
            <a:ext cx="780663"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8BE20"/>
                </a:solidFill>
                <a:effectLst/>
                <a:uLnTx/>
                <a:uFillTx/>
                <a:latin typeface="Calibri" panose="020F0502020204030204"/>
                <a:ea typeface="+mn-ea"/>
                <a:cs typeface="+mn-cs"/>
              </a:rPr>
              <a:t>|</a:t>
            </a:r>
            <a:r>
              <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rPr>
              <a:t> </a:t>
            </a:r>
            <a:fld id="{37D409AB-2201-4E18-8A34-C31753AD9B06}" type="slidenum">
              <a:rPr kumimoji="0" lang="en-US" sz="1200" b="0" i="0" u="none" strike="noStrike" kern="1200" cap="none" spc="0" normalizeH="0" baseline="0" noProof="0" smtClean="0">
                <a:ln>
                  <a:noFill/>
                </a:ln>
                <a:solidFill>
                  <a:srgbClr val="C8C8C8">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C8C8C8">
                  <a:lumMod val="75000"/>
                </a:srgbClr>
              </a:solidFill>
              <a:effectLst/>
              <a:uLnTx/>
              <a:uFillTx/>
              <a:latin typeface="Calibri" panose="020F0502020204030204"/>
              <a:ea typeface="+mn-ea"/>
              <a:cs typeface="+mn-cs"/>
            </a:endParaRPr>
          </a:p>
        </p:txBody>
      </p:sp>
      <p:sp>
        <p:nvSpPr>
          <p:cNvPr id="85" name="Title 4"/>
          <p:cNvSpPr txBox="1">
            <a:spLocks/>
          </p:cNvSpPr>
          <p:nvPr/>
        </p:nvSpPr>
        <p:spPr>
          <a:xfrm>
            <a:off x="800193" y="360785"/>
            <a:ext cx="10835079" cy="603504"/>
          </a:xfrm>
        </p:spPr>
        <p:txBody>
          <a:bodyPr/>
          <a:lstStyle>
            <a:lvl1pPr algn="l" defTabSz="609630" rtl="0" eaLnBrk="1" latinLnBrk="0" hangingPunct="1">
              <a:lnSpc>
                <a:spcPct val="90000"/>
              </a:lnSpc>
              <a:spcBef>
                <a:spcPct val="0"/>
              </a:spcBef>
              <a:buNone/>
              <a:defRPr sz="2933" kern="1200">
                <a:solidFill>
                  <a:schemeClr val="tx1"/>
                </a:solidFill>
                <a:latin typeface="+mj-lt"/>
                <a:ea typeface="+mj-ea"/>
                <a:cs typeface="+mj-cs"/>
              </a:defRPr>
            </a:lvl1pPr>
          </a:lstStyle>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53575A">
                    <a:lumMod val="50000"/>
                  </a:srgbClr>
                </a:solidFill>
                <a:effectLst/>
                <a:uLnTx/>
                <a:uFillTx/>
                <a:latin typeface="Calibri Light" panose="020F0302020204030204"/>
                <a:ea typeface="Calibri" panose="020F0502020204030204" pitchFamily="34" charset="0"/>
                <a:cs typeface="+mj-cs"/>
              </a:rPr>
              <a:t>The Agent Experience – AHIP &amp; NAHU Options</a:t>
            </a:r>
            <a:endParaRPr kumimoji="0" lang="en-US" sz="4000" b="0" i="0" u="none" strike="noStrike" kern="1200" cap="none" spc="0" normalizeH="0" baseline="0" noProof="0" dirty="0">
              <a:ln>
                <a:noFill/>
              </a:ln>
              <a:solidFill>
                <a:srgbClr val="53575A">
                  <a:lumMod val="50000"/>
                </a:srgbClr>
              </a:solidFill>
              <a:effectLst/>
              <a:uLnTx/>
              <a:uFillTx/>
              <a:latin typeface="Calibri Light" panose="020F0302020204030204"/>
              <a:ea typeface="+mj-ea"/>
              <a:cs typeface="+mj-cs"/>
            </a:endParaRPr>
          </a:p>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53575A">
                    <a:lumMod val="50000"/>
                  </a:srgbClr>
                </a:solidFill>
                <a:effectLst/>
                <a:uLnTx/>
                <a:uFillTx/>
                <a:latin typeface="Calibri Light" panose="020F0302020204030204"/>
                <a:ea typeface="Calibri" panose="020F0502020204030204" pitchFamily="34" charset="0"/>
                <a:cs typeface="+mj-cs"/>
              </a:rPr>
              <a:t> </a:t>
            </a:r>
            <a:endParaRPr kumimoji="0" lang="en-US" sz="4000" b="0" i="0" u="none" strike="noStrike" kern="1200" cap="none" spc="0" normalizeH="0" baseline="0" noProof="0" dirty="0">
              <a:ln>
                <a:noFill/>
              </a:ln>
              <a:solidFill>
                <a:srgbClr val="53575A">
                  <a:lumMod val="50000"/>
                </a:srgbClr>
              </a:solidFill>
              <a:effectLst/>
              <a:uLnTx/>
              <a:uFillTx/>
              <a:latin typeface="Calibri Light" panose="020F0302020204030204"/>
              <a:ea typeface="+mj-ea"/>
              <a:cs typeface="+mj-cs"/>
            </a:endParaRPr>
          </a:p>
        </p:txBody>
      </p:sp>
      <p:sp>
        <p:nvSpPr>
          <p:cNvPr id="7" name="Title 6"/>
          <p:cNvSpPr>
            <a:spLocks noGrp="1"/>
          </p:cNvSpPr>
          <p:nvPr>
            <p:ph type="title"/>
          </p:nvPr>
        </p:nvSpPr>
        <p:spPr/>
        <p:txBody>
          <a:bodyPr/>
          <a:lstStyle/>
          <a:p>
            <a:r>
              <a:rPr lang="en-US"/>
              <a:t> </a:t>
            </a:r>
          </a:p>
        </p:txBody>
      </p:sp>
      <p:sp>
        <p:nvSpPr>
          <p:cNvPr id="12" name="Line Callout 1 11"/>
          <p:cNvSpPr/>
          <p:nvPr/>
        </p:nvSpPr>
        <p:spPr>
          <a:xfrm>
            <a:off x="5776912" y="2192834"/>
            <a:ext cx="3990975" cy="2222012"/>
          </a:xfrm>
          <a:prstGeom prst="borderCallout1">
            <a:avLst>
              <a:gd name="adj1" fmla="val 68089"/>
              <a:gd name="adj2" fmla="val -79870"/>
              <a:gd name="adj3" fmla="val 50025"/>
              <a:gd name="adj4" fmla="val 250"/>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53575A">
                    <a:lumMod val="50000"/>
                  </a:srgbClr>
                </a:solidFill>
                <a:latin typeface="Calibri" panose="020F0502020204030204"/>
              </a:rPr>
              <a:t>Once enrolled agents will see the course outline.  The link to NAHU to work the same as how we handle AHIP today.  Very similar experience.  Agent will click the NAHU course link and be taken to NAHU’s site to create or update their profile and complete the registration and enrollment process.  </a:t>
            </a:r>
          </a:p>
        </p:txBody>
      </p:sp>
      <p:sp>
        <p:nvSpPr>
          <p:cNvPr id="4" name="Rectangle 3"/>
          <p:cNvSpPr/>
          <p:nvPr/>
        </p:nvSpPr>
        <p:spPr>
          <a:xfrm>
            <a:off x="1180243" y="4648200"/>
            <a:ext cx="10074977" cy="1447800"/>
          </a:xfrm>
          <a:prstGeom prst="rect">
            <a:avLst/>
          </a:prstGeom>
          <a:solidFill>
            <a:schemeClr val="bg2"/>
          </a:solidFill>
          <a:ln w="57150">
            <a:head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dirty="0">
                <a:solidFill>
                  <a:srgbClr val="000000"/>
                </a:solidFill>
              </a:rPr>
              <a:t>For privacy reasons, NAHU (and AHIP) can only automatically transfer scores to HMU for agents who are already affiliated with Humana.  Affiliation is established once agents have clicked the link from their HMU cert-</a:t>
            </a:r>
            <a:r>
              <a:rPr lang="en-US" dirty="0" err="1">
                <a:solidFill>
                  <a:srgbClr val="000000"/>
                </a:solidFill>
              </a:rPr>
              <a:t>recert</a:t>
            </a:r>
            <a:r>
              <a:rPr lang="en-US" dirty="0">
                <a:solidFill>
                  <a:srgbClr val="000000"/>
                </a:solidFill>
              </a:rPr>
              <a:t> course and logged into NAHU’s site.  After affiliating with Humana, agents can then transfer their NAHU score back to HMU.</a:t>
            </a:r>
            <a:endParaRPr lang="en-US" dirty="0">
              <a:solidFill>
                <a:srgbClr val="000000"/>
              </a:solidFill>
              <a:latin typeface="Calibri" panose="020F0502020204030204"/>
            </a:endParaRPr>
          </a:p>
        </p:txBody>
      </p:sp>
      <p:sp>
        <p:nvSpPr>
          <p:cNvPr id="11" name="Rectangle 10"/>
          <p:cNvSpPr/>
          <p:nvPr/>
        </p:nvSpPr>
        <p:spPr>
          <a:xfrm>
            <a:off x="3978718" y="6445796"/>
            <a:ext cx="4878002" cy="369332"/>
          </a:xfrm>
          <a:prstGeom prst="rect">
            <a:avLst/>
          </a:prstGeom>
        </p:spPr>
        <p:txBody>
          <a:bodyPr wrap="non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lumMod val="60000"/>
                    <a:lumOff val="40000"/>
                  </a:srgbClr>
                </a:solidFill>
                <a:effectLst/>
                <a:uLnTx/>
                <a:uFillTx/>
                <a:latin typeface="Calibri" panose="020F0502020204030204" pitchFamily="34" charset="0"/>
                <a:ea typeface="+mn-ea"/>
                <a:cs typeface="+mn-cs"/>
              </a:rPr>
              <a:t>All screen shots are drafts and subject to change.  </a:t>
            </a:r>
          </a:p>
        </p:txBody>
      </p:sp>
    </p:spTree>
    <p:extLst>
      <p:ext uri="{BB962C8B-B14F-4D97-AF65-F5344CB8AC3E}">
        <p14:creationId xmlns:p14="http://schemas.microsoft.com/office/powerpoint/2010/main" val="222156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519AE2A-1248-2841-B03C-FC5A0AC13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5" name="Text Placeholder 4">
            <a:extLst>
              <a:ext uri="{FF2B5EF4-FFF2-40B4-BE49-F238E27FC236}">
                <a16:creationId xmlns:a16="http://schemas.microsoft.com/office/drawing/2014/main" xmlns="" id="{BF207868-F332-F949-872F-35F90BEF08BD}"/>
              </a:ext>
            </a:extLst>
          </p:cNvPr>
          <p:cNvSpPr>
            <a:spLocks noGrp="1"/>
          </p:cNvSpPr>
          <p:nvPr>
            <p:ph type="body" sz="quarter" idx="13"/>
          </p:nvPr>
        </p:nvSpPr>
        <p:spPr>
          <a:xfrm>
            <a:off x="2920007" y="1627632"/>
            <a:ext cx="8906233" cy="4572000"/>
          </a:xfrm>
        </p:spPr>
        <p:txBody>
          <a:bodyPr anchor="t">
            <a:normAutofit fontScale="55000" lnSpcReduction="20000"/>
          </a:bodyPr>
          <a:lstStyle/>
          <a:p>
            <a:pPr marL="0" indent="0">
              <a:lnSpc>
                <a:spcPct val="220000"/>
              </a:lnSpc>
              <a:buNone/>
            </a:pPr>
            <a:r>
              <a:rPr lang="en-US" dirty="0"/>
              <a:t>01</a:t>
            </a:r>
            <a:r>
              <a:rPr lang="en-US" b="1" dirty="0"/>
              <a:t> </a:t>
            </a:r>
            <a:r>
              <a:rPr lang="en-US" dirty="0">
                <a:solidFill>
                  <a:schemeClr val="accent1"/>
                </a:solidFill>
              </a:rPr>
              <a:t>|</a:t>
            </a:r>
            <a:r>
              <a:rPr lang="en-US" b="1" dirty="0"/>
              <a:t>  </a:t>
            </a:r>
            <a:r>
              <a:rPr lang="en-US" dirty="0"/>
              <a:t>Validated 6 Testing Attempts for AHIP</a:t>
            </a:r>
          </a:p>
          <a:p>
            <a:pPr marL="0" indent="0">
              <a:lnSpc>
                <a:spcPct val="220000"/>
              </a:lnSpc>
              <a:buNone/>
            </a:pPr>
            <a:r>
              <a:rPr lang="en-US" dirty="0"/>
              <a:t>02 </a:t>
            </a:r>
            <a:r>
              <a:rPr lang="en-US" dirty="0">
                <a:solidFill>
                  <a:schemeClr val="accent1"/>
                </a:solidFill>
              </a:rPr>
              <a:t>|</a:t>
            </a:r>
            <a:r>
              <a:rPr lang="en-US" dirty="0"/>
              <a:t>  Removed the Humana-portion Test </a:t>
            </a:r>
          </a:p>
          <a:p>
            <a:pPr marL="0" indent="0">
              <a:lnSpc>
                <a:spcPct val="220000"/>
              </a:lnSpc>
              <a:buNone/>
            </a:pPr>
            <a:r>
              <a:rPr lang="en-US" dirty="0"/>
              <a:t>03</a:t>
            </a:r>
            <a:r>
              <a:rPr lang="en-US" b="1" dirty="0"/>
              <a:t> </a:t>
            </a:r>
            <a:r>
              <a:rPr lang="en-US" dirty="0">
                <a:solidFill>
                  <a:schemeClr val="accent1"/>
                </a:solidFill>
              </a:rPr>
              <a:t>|</a:t>
            </a:r>
            <a:r>
              <a:rPr lang="en-US" b="1" dirty="0"/>
              <a:t>  </a:t>
            </a:r>
            <a:r>
              <a:rPr lang="en-US" dirty="0"/>
              <a:t>Certified for </a:t>
            </a:r>
            <a:r>
              <a:rPr lang="en-US" i="1" dirty="0"/>
              <a:t>all </a:t>
            </a:r>
            <a:r>
              <a:rPr lang="en-US" dirty="0"/>
              <a:t>Products</a:t>
            </a:r>
          </a:p>
          <a:p>
            <a:pPr marL="0" indent="0">
              <a:lnSpc>
                <a:spcPct val="220000"/>
              </a:lnSpc>
              <a:buNone/>
            </a:pPr>
            <a:r>
              <a:rPr lang="en-US" dirty="0"/>
              <a:t>04</a:t>
            </a:r>
            <a:r>
              <a:rPr lang="en-US" b="1" dirty="0"/>
              <a:t> </a:t>
            </a:r>
            <a:r>
              <a:rPr lang="en-US" dirty="0">
                <a:solidFill>
                  <a:schemeClr val="accent1"/>
                </a:solidFill>
              </a:rPr>
              <a:t>|</a:t>
            </a:r>
            <a:r>
              <a:rPr lang="en-US" b="1" dirty="0"/>
              <a:t>  </a:t>
            </a:r>
            <a:r>
              <a:rPr lang="en-US" dirty="0"/>
              <a:t>Added the “Get Certified” button on Vantage</a:t>
            </a:r>
          </a:p>
        </p:txBody>
      </p:sp>
      <p:sp>
        <p:nvSpPr>
          <p:cNvPr id="2" name="Title 1"/>
          <p:cNvSpPr>
            <a:spLocks noGrp="1"/>
          </p:cNvSpPr>
          <p:nvPr>
            <p:ph type="title"/>
          </p:nvPr>
        </p:nvSpPr>
        <p:spPr>
          <a:xfrm>
            <a:off x="2905083" y="667512"/>
            <a:ext cx="8909282" cy="603504"/>
          </a:xfrm>
        </p:spPr>
        <p:txBody>
          <a:bodyPr/>
          <a:lstStyle/>
          <a:p>
            <a:r>
              <a:rPr lang="en-US" sz="3600" dirty="0"/>
              <a:t>Last year we…</a:t>
            </a:r>
            <a:endParaRPr lang="en-US" sz="3600" dirty="0">
              <a:solidFill>
                <a:schemeClr val="tx1"/>
              </a:solidFill>
            </a:endParaRPr>
          </a:p>
        </p:txBody>
      </p:sp>
      <p:sp>
        <p:nvSpPr>
          <p:cNvPr id="7" name="Slide Number Placeholder 6">
            <a:extLst>
              <a:ext uri="{FF2B5EF4-FFF2-40B4-BE49-F238E27FC236}">
                <a16:creationId xmlns:a16="http://schemas.microsoft.com/office/drawing/2014/main" xmlns="" id="{8F49CC67-1A84-844C-A130-B529A4AB808B}"/>
              </a:ext>
            </a:extLst>
          </p:cNvPr>
          <p:cNvSpPr>
            <a:spLocks noGrp="1"/>
          </p:cNvSpPr>
          <p:nvPr>
            <p:ph type="sldNum" sz="quarter" idx="4294967295"/>
          </p:nvPr>
        </p:nvSpPr>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785985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8211" name="think-cell Slide" r:id="rId6" imgW="216" imgH="216" progId="TCLayout.ActiveDocument.1">
                  <p:embed/>
                </p:oleObj>
              </mc:Choice>
              <mc:Fallback>
                <p:oleObj name="think-cell Slide" r:id="rId6" imgW="216" imgH="216" progId="TCLayout.ActiveDocument.1">
                  <p:embed/>
                  <p:pic>
                    <p:nvPicPr>
                      <p:cNvPr id="3" name="Object 2"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3"/>
            </p:custDataLst>
          </p:nvPr>
        </p:nvSpPr>
        <p:spPr bwMode="auto">
          <a:xfrm>
            <a:off x="1524000" y="0"/>
            <a:ext cx="158750" cy="158750"/>
          </a:xfrm>
          <a:prstGeom prst="rect">
            <a:avLst/>
          </a:prstGeom>
          <a:solidFill>
            <a:schemeClr val="accent1"/>
          </a:solidFill>
          <a:ln w="9525">
            <a:noFill/>
            <a:miter lim="800000"/>
            <a:headEnd/>
            <a:tailEnd/>
          </a:ln>
          <a:effectLst/>
        </p:spPr>
        <p:txBody>
          <a:bodyPr vert="horz" wrap="none" lIns="0" tIns="0" rIns="0" bIns="0" numCol="1" spcCol="0" rtlCol="0" anchor="ctr" anchorCtr="0" compatLnSpc="1">
            <a:prstTxWarp prst="textNoShape">
              <a:avLst/>
            </a:prstTxWarp>
            <a:noAutofit/>
          </a:bodyPr>
          <a:lstStyle/>
          <a:p>
            <a:pPr marL="0" marR="0" lvl="0" indent="0" algn="ctr" defTabSz="914186"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9" name="Slide Number Placeholder 3"/>
          <p:cNvSpPr txBox="1">
            <a:spLocks/>
          </p:cNvSpPr>
          <p:nvPr/>
        </p:nvSpPr>
        <p:spPr>
          <a:xfrm>
            <a:off x="11139488" y="6457316"/>
            <a:ext cx="780663"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8BE20"/>
                </a:solidFill>
                <a:effectLst/>
                <a:uLnTx/>
                <a:uFillTx/>
                <a:latin typeface="Calibri" panose="020F0502020204030204"/>
                <a:ea typeface="+mn-ea"/>
                <a:cs typeface="+mn-cs"/>
              </a:rPr>
              <a:t>|</a:t>
            </a:r>
            <a:r>
              <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rPr>
              <a:t> </a:t>
            </a:r>
            <a:fld id="{37D409AB-2201-4E18-8A34-C31753AD9B06}" type="slidenum">
              <a:rPr kumimoji="0" lang="en-US" sz="1200" b="0" i="0" u="none" strike="noStrike" kern="1200" cap="none" spc="0" normalizeH="0" baseline="0" noProof="0" smtClean="0">
                <a:ln>
                  <a:noFill/>
                </a:ln>
                <a:solidFill>
                  <a:srgbClr val="C8C8C8">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C8C8C8">
                  <a:lumMod val="75000"/>
                </a:srgbClr>
              </a:solidFill>
              <a:effectLst/>
              <a:uLnTx/>
              <a:uFillTx/>
              <a:latin typeface="Calibri" panose="020F0502020204030204"/>
              <a:ea typeface="+mn-ea"/>
              <a:cs typeface="+mn-cs"/>
            </a:endParaRPr>
          </a:p>
        </p:txBody>
      </p:sp>
      <p:sp>
        <p:nvSpPr>
          <p:cNvPr id="85" name="Title 4"/>
          <p:cNvSpPr txBox="1">
            <a:spLocks/>
          </p:cNvSpPr>
          <p:nvPr/>
        </p:nvSpPr>
        <p:spPr>
          <a:xfrm>
            <a:off x="800193" y="360785"/>
            <a:ext cx="10835079" cy="603504"/>
          </a:xfrm>
        </p:spPr>
        <p:txBody>
          <a:bodyPr/>
          <a:lstStyle>
            <a:lvl1pPr algn="l" defTabSz="609630" rtl="0" eaLnBrk="1" latinLnBrk="0" hangingPunct="1">
              <a:lnSpc>
                <a:spcPct val="90000"/>
              </a:lnSpc>
              <a:spcBef>
                <a:spcPct val="0"/>
              </a:spcBef>
              <a:buNone/>
              <a:defRPr sz="2933" kern="1200">
                <a:solidFill>
                  <a:schemeClr val="tx1"/>
                </a:solidFill>
                <a:latin typeface="+mj-lt"/>
                <a:ea typeface="+mj-ea"/>
                <a:cs typeface="+mj-cs"/>
              </a:defRPr>
            </a:lvl1pPr>
          </a:lstStyle>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The Agent Experience – AHIP &amp; NAHU Options</a:t>
            </a:r>
            <a:endPar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a:p>
            <a:pPr marL="0" marR="0" lvl="0" indent="0" algn="l" defTabSz="60963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Calibri" panose="020F0502020204030204" pitchFamily="34" charset="0"/>
                <a:cs typeface="+mj-cs"/>
              </a:rPr>
              <a:t> </a:t>
            </a:r>
            <a:endParaRPr kumimoji="0" lang="en-US" sz="4000" b="0" i="0" u="none" strike="noStrike" kern="1200" cap="none" spc="0" normalizeH="0" baseline="0" noProof="0">
              <a:ln>
                <a:noFill/>
              </a:ln>
              <a:solidFill>
                <a:srgbClr val="53575A">
                  <a:lumMod val="50000"/>
                </a:srgbClr>
              </a:solidFill>
              <a:effectLst/>
              <a:uLnTx/>
              <a:uFillTx/>
              <a:latin typeface="Calibri Light" panose="020F0302020204030204"/>
              <a:ea typeface="+mj-ea"/>
              <a:cs typeface="+mj-cs"/>
            </a:endParaRPr>
          </a:p>
        </p:txBody>
      </p:sp>
      <p:sp>
        <p:nvSpPr>
          <p:cNvPr id="7" name="Title 6"/>
          <p:cNvSpPr>
            <a:spLocks noGrp="1"/>
          </p:cNvSpPr>
          <p:nvPr>
            <p:ph type="title"/>
          </p:nvPr>
        </p:nvSpPr>
        <p:spPr/>
        <p:txBody>
          <a:bodyPr/>
          <a:lstStyle/>
          <a:p>
            <a:r>
              <a:rPr lang="en-US"/>
              <a:t> </a:t>
            </a:r>
          </a:p>
        </p:txBody>
      </p:sp>
      <p:sp>
        <p:nvSpPr>
          <p:cNvPr id="5" name="TextBox 4"/>
          <p:cNvSpPr txBox="1"/>
          <p:nvPr/>
        </p:nvSpPr>
        <p:spPr>
          <a:xfrm>
            <a:off x="6781800" y="4588074"/>
            <a:ext cx="435768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IMPORTANT:  </a:t>
            </a:r>
            <a:r>
              <a:rPr kumimoji="0" lang="en-US" sz="1800" b="0" i="0" u="none" strike="noStrike" kern="1200" cap="none" spc="0" normalizeH="0" baseline="0" noProof="0" dirty="0">
                <a:ln>
                  <a:noFill/>
                </a:ln>
                <a:solidFill>
                  <a:srgbClr val="53575A">
                    <a:lumMod val="50000"/>
                  </a:srgbClr>
                </a:solidFill>
                <a:effectLst/>
                <a:uLnTx/>
                <a:uFillTx/>
                <a:latin typeface="Calibri" panose="020F0502020204030204"/>
                <a:ea typeface="+mn-ea"/>
                <a:cs typeface="+mn-cs"/>
              </a:rPr>
              <a:t>After completing AHIP or NAHU training, agents must complete the rest of their cert or </a:t>
            </a:r>
            <a:r>
              <a:rPr kumimoji="0" lang="en-US" sz="1800" b="0" i="0" u="none" strike="noStrike" kern="1200" cap="none" spc="0" normalizeH="0" baseline="0" noProof="0" dirty="0" err="1">
                <a:ln>
                  <a:noFill/>
                </a:ln>
                <a:solidFill>
                  <a:srgbClr val="53575A">
                    <a:lumMod val="50000"/>
                  </a:srgbClr>
                </a:solidFill>
                <a:effectLst/>
                <a:uLnTx/>
                <a:uFillTx/>
                <a:latin typeface="Calibri" panose="020F0502020204030204"/>
                <a:ea typeface="+mn-ea"/>
                <a:cs typeface="+mn-cs"/>
              </a:rPr>
              <a:t>recert</a:t>
            </a:r>
            <a:r>
              <a:rPr kumimoji="0" lang="en-US" sz="1800" b="0" i="0" u="none" strike="noStrike" kern="1200" cap="none" spc="0" normalizeH="0" baseline="0" noProof="0" dirty="0">
                <a:ln>
                  <a:noFill/>
                </a:ln>
                <a:solidFill>
                  <a:srgbClr val="53575A">
                    <a:lumMod val="50000"/>
                  </a:srgbClr>
                </a:solidFill>
                <a:effectLst/>
                <a:uLnTx/>
                <a:uFillTx/>
                <a:latin typeface="Calibri" panose="020F0502020204030204"/>
                <a:ea typeface="+mn-ea"/>
                <a:cs typeface="+mn-cs"/>
              </a:rPr>
              <a:t> course in its entirety.   Agents who do not complete the entire course (AHIP or NAHU + Humana specifics), will NOT be certified. </a:t>
            </a:r>
          </a:p>
        </p:txBody>
      </p:sp>
      <p:sp>
        <p:nvSpPr>
          <p:cNvPr id="14" name="TextBox 13"/>
          <p:cNvSpPr txBox="1"/>
          <p:nvPr/>
        </p:nvSpPr>
        <p:spPr>
          <a:xfrm>
            <a:off x="800193" y="1345673"/>
            <a:ext cx="5600607" cy="3970318"/>
          </a:xfrm>
          <a:prstGeom prst="rect">
            <a:avLst/>
          </a:prstGeom>
          <a:noFill/>
        </p:spPr>
        <p:txBody>
          <a:bodyPr wrap="square" rtlCol="0">
            <a:spAutoFit/>
          </a:bodyPr>
          <a:lstStyle/>
          <a:p>
            <a:r>
              <a:rPr lang="en-US" b="1" dirty="0">
                <a:solidFill>
                  <a:srgbClr val="000000"/>
                </a:solidFill>
              </a:rPr>
              <a:t>How long does </a:t>
            </a:r>
            <a:r>
              <a:rPr lang="en-US" b="1" dirty="0" smtClean="0">
                <a:solidFill>
                  <a:srgbClr val="000000"/>
                </a:solidFill>
              </a:rPr>
              <a:t>Cert </a:t>
            </a:r>
            <a:r>
              <a:rPr lang="en-US" b="1" dirty="0">
                <a:solidFill>
                  <a:srgbClr val="000000"/>
                </a:solidFill>
              </a:rPr>
              <a:t>and </a:t>
            </a:r>
            <a:r>
              <a:rPr lang="en-US" b="1" dirty="0" smtClean="0">
                <a:solidFill>
                  <a:srgbClr val="000000"/>
                </a:solidFill>
              </a:rPr>
              <a:t>Recert </a:t>
            </a:r>
            <a:r>
              <a:rPr lang="en-US" b="1" dirty="0">
                <a:solidFill>
                  <a:srgbClr val="000000"/>
                </a:solidFill>
              </a:rPr>
              <a:t>take?</a:t>
            </a:r>
            <a:endParaRPr lang="en-US" dirty="0">
              <a:solidFill>
                <a:srgbClr val="000000"/>
              </a:solidFill>
            </a:endParaRPr>
          </a:p>
          <a:p>
            <a:r>
              <a:rPr lang="en-US" dirty="0">
                <a:solidFill>
                  <a:srgbClr val="000000"/>
                </a:solidFill>
              </a:rPr>
              <a:t>The amount of time required to complete cert or </a:t>
            </a:r>
            <a:r>
              <a:rPr lang="en-US" dirty="0" err="1">
                <a:solidFill>
                  <a:srgbClr val="000000"/>
                </a:solidFill>
              </a:rPr>
              <a:t>recert</a:t>
            </a:r>
            <a:r>
              <a:rPr lang="en-US" dirty="0">
                <a:solidFill>
                  <a:srgbClr val="000000"/>
                </a:solidFill>
              </a:rPr>
              <a:t> varies by learner, but we can give some general estimates of how much time is required to complete training. </a:t>
            </a:r>
          </a:p>
          <a:p>
            <a:r>
              <a:rPr lang="en-US" dirty="0">
                <a:solidFill>
                  <a:srgbClr val="000000"/>
                </a:solidFill>
              </a:rPr>
              <a:t> </a:t>
            </a:r>
          </a:p>
          <a:p>
            <a:r>
              <a:rPr lang="en-US" dirty="0">
                <a:solidFill>
                  <a:srgbClr val="000000"/>
                </a:solidFill>
              </a:rPr>
              <a:t>Since CMS specifies what topics agents must be trained on, the estimated time to complete NAHU training is similar to AHIP.  Agents should expect to spend 3 – 7 hours completing this portion of their cert-</a:t>
            </a:r>
            <a:r>
              <a:rPr lang="en-US" dirty="0" err="1">
                <a:solidFill>
                  <a:srgbClr val="000000"/>
                </a:solidFill>
              </a:rPr>
              <a:t>recert</a:t>
            </a:r>
            <a:r>
              <a:rPr lang="en-US" dirty="0">
                <a:solidFill>
                  <a:srgbClr val="000000"/>
                </a:solidFill>
              </a:rPr>
              <a:t> course.</a:t>
            </a:r>
          </a:p>
          <a:p>
            <a:r>
              <a:rPr lang="en-US" dirty="0">
                <a:solidFill>
                  <a:srgbClr val="000000"/>
                </a:solidFill>
              </a:rPr>
              <a:t> </a:t>
            </a:r>
          </a:p>
          <a:p>
            <a:r>
              <a:rPr lang="en-US" dirty="0">
                <a:solidFill>
                  <a:srgbClr val="000000"/>
                </a:solidFill>
              </a:rPr>
              <a:t>The Humana specific portion of the </a:t>
            </a:r>
            <a:r>
              <a:rPr lang="en-US" b="1" dirty="0">
                <a:solidFill>
                  <a:srgbClr val="000000"/>
                </a:solidFill>
              </a:rPr>
              <a:t>Certification</a:t>
            </a:r>
            <a:r>
              <a:rPr lang="en-US" dirty="0">
                <a:solidFill>
                  <a:srgbClr val="000000"/>
                </a:solidFill>
              </a:rPr>
              <a:t> course should take up to 6 hours to complete.</a:t>
            </a:r>
          </a:p>
          <a:p>
            <a:r>
              <a:rPr lang="en-US" dirty="0">
                <a:solidFill>
                  <a:srgbClr val="000000"/>
                </a:solidFill>
              </a:rPr>
              <a:t>The Humana specific portion of the </a:t>
            </a:r>
            <a:r>
              <a:rPr lang="en-US" b="1" dirty="0">
                <a:solidFill>
                  <a:srgbClr val="000000"/>
                </a:solidFill>
              </a:rPr>
              <a:t>Recertification</a:t>
            </a:r>
            <a:r>
              <a:rPr lang="en-US" dirty="0">
                <a:solidFill>
                  <a:srgbClr val="000000"/>
                </a:solidFill>
              </a:rPr>
              <a:t> course should take about 1 - 2 hours to complete. </a:t>
            </a:r>
          </a:p>
        </p:txBody>
      </p:sp>
      <p:sp>
        <p:nvSpPr>
          <p:cNvPr id="15" name="Rectangle 14"/>
          <p:cNvSpPr/>
          <p:nvPr/>
        </p:nvSpPr>
        <p:spPr>
          <a:xfrm>
            <a:off x="3978718" y="6445796"/>
            <a:ext cx="4878002" cy="369332"/>
          </a:xfrm>
          <a:prstGeom prst="rect">
            <a:avLst/>
          </a:prstGeom>
        </p:spPr>
        <p:txBody>
          <a:bodyPr wrap="non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lumMod val="60000"/>
                    <a:lumOff val="40000"/>
                  </a:srgbClr>
                </a:solidFill>
                <a:effectLst/>
                <a:uLnTx/>
                <a:uFillTx/>
                <a:latin typeface="Calibri" panose="020F0502020204030204" pitchFamily="34" charset="0"/>
                <a:ea typeface="+mn-ea"/>
                <a:cs typeface="+mn-cs"/>
              </a:rPr>
              <a:t>All screen shots are drafts and subject to change.  </a:t>
            </a:r>
          </a:p>
        </p:txBody>
      </p:sp>
      <p:pic>
        <p:nvPicPr>
          <p:cNvPr id="11" name="Picture 10">
            <a:extLst>
              <a:ext uri="{FF2B5EF4-FFF2-40B4-BE49-F238E27FC236}">
                <a16:creationId xmlns:a16="http://schemas.microsoft.com/office/drawing/2014/main" xmlns="" id="{EAE7DB92-0BF0-4225-BE8C-39454AE12B8D}"/>
              </a:ext>
            </a:extLst>
          </p:cNvPr>
          <p:cNvPicPr>
            <a:picLocks noChangeAspect="1"/>
          </p:cNvPicPr>
          <p:nvPr/>
        </p:nvPicPr>
        <p:blipFill rotWithShape="1">
          <a:blip r:embed="rId8"/>
          <a:srcRect r="50806"/>
          <a:stretch/>
        </p:blipFill>
        <p:spPr>
          <a:xfrm>
            <a:off x="6781800" y="1345673"/>
            <a:ext cx="4648200" cy="2759000"/>
          </a:xfrm>
          <a:prstGeom prst="rect">
            <a:avLst/>
          </a:prstGeom>
        </p:spPr>
      </p:pic>
    </p:spTree>
    <p:extLst>
      <p:ext uri="{BB962C8B-B14F-4D97-AF65-F5344CB8AC3E}">
        <p14:creationId xmlns:p14="http://schemas.microsoft.com/office/powerpoint/2010/main" val="243520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9864" y="914400"/>
            <a:ext cx="6193536" cy="5029200"/>
          </a:xfrm>
        </p:spPr>
        <p:txBody>
          <a:bodyPr>
            <a:normAutofit/>
          </a:bodyPr>
          <a:lstStyle/>
          <a:p>
            <a:r>
              <a:rPr lang="en-US" sz="5400" dirty="0"/>
              <a:t>Mark your calendars!</a:t>
            </a:r>
          </a:p>
          <a:p>
            <a:r>
              <a:rPr lang="en-US" sz="4000" b="1" dirty="0">
                <a:solidFill>
                  <a:schemeClr val="accent5"/>
                </a:solidFill>
                <a:latin typeface="+mn-lt"/>
              </a:rPr>
              <a:t>Launch is June 29, 2021</a:t>
            </a:r>
          </a:p>
        </p:txBody>
      </p:sp>
    </p:spTree>
    <p:extLst>
      <p:ext uri="{BB962C8B-B14F-4D97-AF65-F5344CB8AC3E}">
        <p14:creationId xmlns:p14="http://schemas.microsoft.com/office/powerpoint/2010/main" val="2071261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971800"/>
            <a:ext cx="11137392" cy="603504"/>
          </a:xfrm>
        </p:spPr>
        <p:txBody>
          <a:bodyPr/>
          <a:lstStyle/>
          <a:p>
            <a:pPr algn="ctr"/>
            <a:r>
              <a:rPr lang="en-US" sz="6600" dirty="0">
                <a:solidFill>
                  <a:srgbClr val="000000"/>
                </a:solidFill>
              </a:rPr>
              <a:t>Questions?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641" y="838200"/>
            <a:ext cx="1423709" cy="1371600"/>
          </a:xfrm>
          <a:prstGeom prst="rect">
            <a:avLst/>
          </a:prstGeom>
        </p:spPr>
      </p:pic>
    </p:spTree>
    <p:extLst>
      <p:ext uri="{BB962C8B-B14F-4D97-AF65-F5344CB8AC3E}">
        <p14:creationId xmlns:p14="http://schemas.microsoft.com/office/powerpoint/2010/main" val="4171140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037D3158-B9EE-5F43-9B40-E3EA3C3211A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7790" t="40227" r="10973" b="422"/>
          <a:stretch/>
        </p:blipFill>
        <p:spPr>
          <a:xfrm>
            <a:off x="7474744" y="0"/>
            <a:ext cx="4717256" cy="6858000"/>
          </a:xfrm>
        </p:spPr>
      </p:pic>
      <p:sp>
        <p:nvSpPr>
          <p:cNvPr id="3" name="Text Placeholder 2">
            <a:extLst>
              <a:ext uri="{FF2B5EF4-FFF2-40B4-BE49-F238E27FC236}">
                <a16:creationId xmlns:a16="http://schemas.microsoft.com/office/drawing/2014/main" xmlns="" id="{F351DD4C-FBFD-F047-B6F6-0C23AC7AA971}"/>
              </a:ext>
            </a:extLst>
          </p:cNvPr>
          <p:cNvSpPr>
            <a:spLocks noGrp="1"/>
          </p:cNvSpPr>
          <p:nvPr>
            <p:ph type="body" sz="quarter" idx="14"/>
          </p:nvPr>
        </p:nvSpPr>
        <p:spPr/>
        <p:txBody>
          <a:bodyPr/>
          <a:lstStyle/>
          <a:p>
            <a:r>
              <a:rPr lang="en-US" dirty="0"/>
              <a:t>Plan Year 2022</a:t>
            </a:r>
          </a:p>
          <a:p>
            <a:endParaRPr lang="en-US" dirty="0"/>
          </a:p>
          <a:p>
            <a:r>
              <a:rPr lang="en-US" sz="3200" dirty="0"/>
              <a:t>Partner Certification and Recertification</a:t>
            </a:r>
          </a:p>
        </p:txBody>
      </p:sp>
    </p:spTree>
    <p:extLst>
      <p:ext uri="{BB962C8B-B14F-4D97-AF65-F5344CB8AC3E}">
        <p14:creationId xmlns:p14="http://schemas.microsoft.com/office/powerpoint/2010/main" val="1803814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9" name="Google Shape;709;p90"/>
          <p:cNvSpPr txBox="1"/>
          <p:nvPr/>
        </p:nvSpPr>
        <p:spPr>
          <a:xfrm>
            <a:off x="926200" y="2878405"/>
            <a:ext cx="1283600" cy="1747600"/>
          </a:xfrm>
          <a:prstGeom prst="rect">
            <a:avLst/>
          </a:prstGeom>
          <a:noFill/>
          <a:ln>
            <a:noFill/>
          </a:ln>
        </p:spPr>
        <p:txBody>
          <a:bodyPr spcFirstLastPara="1" wrap="square" lIns="121900" tIns="121900" rIns="121900" bIns="121900" anchor="t" anchorCtr="0">
            <a:noAutofit/>
          </a:bodyPr>
          <a:lstStyle/>
          <a:p>
            <a:pPr algn="ctr"/>
            <a:r>
              <a:rPr lang="en" sz="1400" b="1" dirty="0">
                <a:latin typeface="Calibri"/>
                <a:ea typeface="Calibri"/>
                <a:cs typeface="Calibri"/>
                <a:sym typeface="Calibri"/>
              </a:rPr>
              <a:t>6/11 </a:t>
            </a:r>
            <a:endParaRPr sz="1400" b="1" dirty="0">
              <a:latin typeface="Calibri"/>
              <a:ea typeface="Calibri"/>
              <a:cs typeface="Calibri"/>
              <a:sym typeface="Calibri"/>
            </a:endParaRPr>
          </a:p>
          <a:p>
            <a:pPr algn="ctr"/>
            <a:endParaRPr sz="1400" dirty="0">
              <a:latin typeface="Calibri"/>
              <a:ea typeface="Calibri"/>
              <a:cs typeface="Calibri"/>
              <a:sym typeface="Calibri"/>
            </a:endParaRPr>
          </a:p>
          <a:p>
            <a:pPr algn="ctr"/>
            <a:r>
              <a:rPr lang="en" sz="1400" dirty="0">
                <a:latin typeface="Calibri"/>
                <a:ea typeface="Calibri"/>
                <a:cs typeface="Calibri"/>
                <a:sym typeface="Calibri"/>
              </a:rPr>
              <a:t>Enrolling for PY21 Cert closes</a:t>
            </a:r>
            <a:endParaRPr sz="1400" dirty="0">
              <a:latin typeface="Calibri"/>
              <a:ea typeface="Calibri"/>
              <a:cs typeface="Calibri"/>
              <a:sym typeface="Calibri"/>
            </a:endParaRPr>
          </a:p>
        </p:txBody>
      </p:sp>
      <p:sp>
        <p:nvSpPr>
          <p:cNvPr id="715" name="Google Shape;715;p90"/>
          <p:cNvSpPr txBox="1"/>
          <p:nvPr/>
        </p:nvSpPr>
        <p:spPr>
          <a:xfrm>
            <a:off x="7658699" y="2878405"/>
            <a:ext cx="1283600" cy="2066400"/>
          </a:xfrm>
          <a:prstGeom prst="rect">
            <a:avLst/>
          </a:prstGeom>
          <a:noFill/>
          <a:ln>
            <a:noFill/>
          </a:ln>
        </p:spPr>
        <p:txBody>
          <a:bodyPr spcFirstLastPara="1" wrap="square" lIns="121900" tIns="121900" rIns="121900" bIns="121900" anchor="t" anchorCtr="0">
            <a:noAutofit/>
          </a:bodyPr>
          <a:lstStyle/>
          <a:p>
            <a:pPr algn="ctr"/>
            <a:r>
              <a:rPr lang="en" sz="1400" b="1" dirty="0">
                <a:latin typeface="Calibri"/>
                <a:ea typeface="Calibri"/>
                <a:cs typeface="Calibri"/>
                <a:sym typeface="Calibri"/>
              </a:rPr>
              <a:t>10/15</a:t>
            </a:r>
            <a:endParaRPr sz="1400" b="1" dirty="0">
              <a:latin typeface="Calibri"/>
              <a:ea typeface="Calibri"/>
              <a:cs typeface="Calibri"/>
              <a:sym typeface="Calibri"/>
            </a:endParaRPr>
          </a:p>
          <a:p>
            <a:pPr algn="ctr"/>
            <a:endParaRPr sz="1400" dirty="0">
              <a:latin typeface="Calibri"/>
              <a:ea typeface="Calibri"/>
              <a:cs typeface="Calibri"/>
              <a:sym typeface="Calibri"/>
            </a:endParaRPr>
          </a:p>
          <a:p>
            <a:pPr algn="ctr"/>
            <a:r>
              <a:rPr lang="en" sz="1400" dirty="0">
                <a:latin typeface="Calibri"/>
                <a:ea typeface="Calibri"/>
                <a:cs typeface="Calibri"/>
                <a:sym typeface="Calibri"/>
              </a:rPr>
              <a:t>AEP Opens</a:t>
            </a:r>
            <a:endParaRPr sz="1400" dirty="0">
              <a:latin typeface="Calibri"/>
              <a:ea typeface="Calibri"/>
              <a:cs typeface="Calibri"/>
              <a:sym typeface="Calibri"/>
            </a:endParaRPr>
          </a:p>
          <a:p>
            <a:pPr algn="ctr"/>
            <a:endParaRPr sz="1400" dirty="0">
              <a:latin typeface="Calibri"/>
              <a:ea typeface="Calibri"/>
              <a:cs typeface="Calibri"/>
              <a:sym typeface="Calibri"/>
            </a:endParaRPr>
          </a:p>
          <a:p>
            <a:pPr algn="ctr"/>
            <a:endParaRPr sz="1400" dirty="0">
              <a:latin typeface="Calibri"/>
              <a:ea typeface="Calibri"/>
              <a:cs typeface="Calibri"/>
              <a:sym typeface="Calibri"/>
            </a:endParaRPr>
          </a:p>
        </p:txBody>
      </p:sp>
      <p:sp>
        <p:nvSpPr>
          <p:cNvPr id="716" name="Google Shape;716;p90"/>
          <p:cNvSpPr txBox="1"/>
          <p:nvPr/>
        </p:nvSpPr>
        <p:spPr>
          <a:xfrm>
            <a:off x="8962339" y="2878405"/>
            <a:ext cx="1377665" cy="2066400"/>
          </a:xfrm>
          <a:prstGeom prst="rect">
            <a:avLst/>
          </a:prstGeom>
          <a:noFill/>
          <a:ln>
            <a:noFill/>
          </a:ln>
        </p:spPr>
        <p:txBody>
          <a:bodyPr spcFirstLastPara="1" wrap="square" lIns="121900" tIns="121900" rIns="121900" bIns="121900" anchor="t" anchorCtr="0">
            <a:noAutofit/>
          </a:bodyPr>
          <a:lstStyle/>
          <a:p>
            <a:pPr algn="ctr"/>
            <a:r>
              <a:rPr lang="en" sz="1400" b="1" dirty="0">
                <a:latin typeface="Calibri"/>
                <a:ea typeface="Calibri"/>
                <a:cs typeface="Calibri"/>
                <a:sym typeface="Calibri"/>
              </a:rPr>
              <a:t>11/30</a:t>
            </a:r>
            <a:endParaRPr sz="1400" b="1" dirty="0">
              <a:latin typeface="Calibri"/>
              <a:ea typeface="Calibri"/>
              <a:cs typeface="Calibri"/>
              <a:sym typeface="Calibri"/>
            </a:endParaRPr>
          </a:p>
          <a:p>
            <a:pPr algn="ctr"/>
            <a:endParaRPr sz="1400" dirty="0">
              <a:latin typeface="Calibri"/>
              <a:ea typeface="Calibri"/>
              <a:cs typeface="Calibri"/>
              <a:sym typeface="Calibri"/>
            </a:endParaRPr>
          </a:p>
          <a:p>
            <a:pPr algn="ctr"/>
            <a:r>
              <a:rPr lang="en" sz="1400" dirty="0">
                <a:latin typeface="Calibri"/>
                <a:ea typeface="Calibri"/>
                <a:cs typeface="Calibri"/>
                <a:sym typeface="Calibri"/>
              </a:rPr>
              <a:t>Deadline for Partner Agents to Recertify (5:00 PM, EST)</a:t>
            </a:r>
            <a:endParaRPr sz="1400" dirty="0">
              <a:latin typeface="Calibri"/>
              <a:ea typeface="Calibri"/>
              <a:cs typeface="Calibri"/>
              <a:sym typeface="Calibri"/>
            </a:endParaRPr>
          </a:p>
          <a:p>
            <a:pPr algn="ctr"/>
            <a:endParaRPr sz="1400" dirty="0">
              <a:latin typeface="Calibri"/>
              <a:ea typeface="Calibri"/>
              <a:cs typeface="Calibri"/>
              <a:sym typeface="Calibri"/>
            </a:endParaRPr>
          </a:p>
          <a:p>
            <a:pPr algn="ctr"/>
            <a:endParaRPr sz="1400" dirty="0">
              <a:latin typeface="Calibri"/>
              <a:ea typeface="Calibri"/>
              <a:cs typeface="Calibri"/>
              <a:sym typeface="Calibri"/>
            </a:endParaRPr>
          </a:p>
        </p:txBody>
      </p:sp>
      <p:sp>
        <p:nvSpPr>
          <p:cNvPr id="717" name="Google Shape;717;p90"/>
          <p:cNvSpPr txBox="1"/>
          <p:nvPr/>
        </p:nvSpPr>
        <p:spPr>
          <a:xfrm>
            <a:off x="10373442" y="2878405"/>
            <a:ext cx="1283600" cy="2066400"/>
          </a:xfrm>
          <a:prstGeom prst="rect">
            <a:avLst/>
          </a:prstGeom>
          <a:noFill/>
          <a:ln>
            <a:noFill/>
          </a:ln>
        </p:spPr>
        <p:txBody>
          <a:bodyPr spcFirstLastPara="1" wrap="square" lIns="121900" tIns="121900" rIns="121900" bIns="121900" anchor="t" anchorCtr="0">
            <a:noAutofit/>
          </a:bodyPr>
          <a:lstStyle/>
          <a:p>
            <a:pPr algn="ctr"/>
            <a:r>
              <a:rPr lang="en" sz="1400" b="1" dirty="0">
                <a:latin typeface="Calibri"/>
                <a:ea typeface="Calibri"/>
                <a:cs typeface="Calibri"/>
                <a:sym typeface="Calibri"/>
              </a:rPr>
              <a:t>12/7</a:t>
            </a:r>
            <a:endParaRPr sz="1400" b="1" dirty="0">
              <a:latin typeface="Calibri"/>
              <a:ea typeface="Calibri"/>
              <a:cs typeface="Calibri"/>
              <a:sym typeface="Calibri"/>
            </a:endParaRPr>
          </a:p>
          <a:p>
            <a:pPr algn="ctr"/>
            <a:endParaRPr sz="1400" dirty="0">
              <a:latin typeface="Calibri"/>
              <a:ea typeface="Calibri"/>
              <a:cs typeface="Calibri"/>
              <a:sym typeface="Calibri"/>
            </a:endParaRPr>
          </a:p>
          <a:p>
            <a:pPr algn="ctr"/>
            <a:r>
              <a:rPr lang="en" sz="1400" dirty="0">
                <a:latin typeface="Calibri"/>
                <a:ea typeface="Calibri"/>
                <a:cs typeface="Calibri"/>
                <a:sym typeface="Calibri"/>
              </a:rPr>
              <a:t>AEP Closes</a:t>
            </a:r>
            <a:endParaRPr sz="1400" dirty="0">
              <a:latin typeface="Calibri"/>
              <a:ea typeface="Calibri"/>
              <a:cs typeface="Calibri"/>
              <a:sym typeface="Calibri"/>
            </a:endParaRPr>
          </a:p>
          <a:p>
            <a:pPr algn="ctr"/>
            <a:endParaRPr sz="1400" dirty="0">
              <a:latin typeface="Calibri"/>
              <a:ea typeface="Calibri"/>
              <a:cs typeface="Calibri"/>
              <a:sym typeface="Calibri"/>
            </a:endParaRPr>
          </a:p>
          <a:p>
            <a:pPr algn="ctr"/>
            <a:endParaRPr sz="1400" dirty="0">
              <a:latin typeface="Calibri"/>
              <a:ea typeface="Calibri"/>
              <a:cs typeface="Calibri"/>
              <a:sym typeface="Calibri"/>
            </a:endParaRPr>
          </a:p>
        </p:txBody>
      </p:sp>
      <p:sp>
        <p:nvSpPr>
          <p:cNvPr id="14" name="Oval 13">
            <a:extLst>
              <a:ext uri="{FF2B5EF4-FFF2-40B4-BE49-F238E27FC236}">
                <a16:creationId xmlns:a16="http://schemas.microsoft.com/office/drawing/2014/main" xmlns="" id="{1754073B-CA87-B348-9A9F-AA0F357F5F46}"/>
              </a:ext>
            </a:extLst>
          </p:cNvPr>
          <p:cNvSpPr/>
          <p:nvPr/>
        </p:nvSpPr>
        <p:spPr>
          <a:xfrm>
            <a:off x="1398300" y="2405396"/>
            <a:ext cx="304800" cy="304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5" name="Oval 14">
            <a:extLst>
              <a:ext uri="{FF2B5EF4-FFF2-40B4-BE49-F238E27FC236}">
                <a16:creationId xmlns:a16="http://schemas.microsoft.com/office/drawing/2014/main" xmlns="" id="{00B31C43-28DE-694A-BB6E-F1D17DB88C2F}"/>
              </a:ext>
            </a:extLst>
          </p:cNvPr>
          <p:cNvSpPr/>
          <p:nvPr/>
        </p:nvSpPr>
        <p:spPr>
          <a:xfrm>
            <a:off x="10852848" y="2438400"/>
            <a:ext cx="304800" cy="304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dirty="0">
              <a:solidFill>
                <a:schemeClr val="bg1"/>
              </a:solidFill>
            </a:endParaRPr>
          </a:p>
        </p:txBody>
      </p:sp>
      <p:cxnSp>
        <p:nvCxnSpPr>
          <p:cNvPr id="16" name="Straight Connector 15">
            <a:extLst>
              <a:ext uri="{FF2B5EF4-FFF2-40B4-BE49-F238E27FC236}">
                <a16:creationId xmlns:a16="http://schemas.microsoft.com/office/drawing/2014/main" xmlns="" id="{3A6E5E77-6F32-E84D-9376-A1F74BA3957C}"/>
              </a:ext>
            </a:extLst>
          </p:cNvPr>
          <p:cNvCxnSpPr>
            <a:cxnSpLocks/>
          </p:cNvCxnSpPr>
          <p:nvPr/>
        </p:nvCxnSpPr>
        <p:spPr>
          <a:xfrm>
            <a:off x="1703100" y="2590800"/>
            <a:ext cx="5419434"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657428C9-2D0D-674C-B303-9877A538C215}"/>
              </a:ext>
            </a:extLst>
          </p:cNvPr>
          <p:cNvCxnSpPr>
            <a:cxnSpLocks/>
            <a:endCxn id="15" idx="2"/>
          </p:cNvCxnSpPr>
          <p:nvPr/>
        </p:nvCxnSpPr>
        <p:spPr>
          <a:xfrm>
            <a:off x="6172200" y="2590800"/>
            <a:ext cx="4680648"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18752570-B4A3-9940-BA4A-FBE800AD4289}"/>
              </a:ext>
            </a:extLst>
          </p:cNvPr>
          <p:cNvSpPr/>
          <p:nvPr/>
        </p:nvSpPr>
        <p:spPr>
          <a:xfrm>
            <a:off x="8144696" y="2405396"/>
            <a:ext cx="304800" cy="304800"/>
          </a:xfrm>
          <a:prstGeom prst="ellipse">
            <a:avLst/>
          </a:prstGeom>
          <a:solidFill>
            <a:schemeClr val="bg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20" name="Oval 19">
            <a:extLst>
              <a:ext uri="{FF2B5EF4-FFF2-40B4-BE49-F238E27FC236}">
                <a16:creationId xmlns:a16="http://schemas.microsoft.com/office/drawing/2014/main" xmlns="" id="{0391FB8B-0F75-AE4F-9F0D-5E40FB7C666F}"/>
              </a:ext>
            </a:extLst>
          </p:cNvPr>
          <p:cNvSpPr/>
          <p:nvPr/>
        </p:nvSpPr>
        <p:spPr>
          <a:xfrm>
            <a:off x="6789268" y="2422591"/>
            <a:ext cx="304800" cy="304800"/>
          </a:xfrm>
          <a:prstGeom prst="ellipse">
            <a:avLst/>
          </a:prstGeom>
          <a:solidFill>
            <a:schemeClr val="bg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21" name="Oval 20">
            <a:extLst>
              <a:ext uri="{FF2B5EF4-FFF2-40B4-BE49-F238E27FC236}">
                <a16:creationId xmlns:a16="http://schemas.microsoft.com/office/drawing/2014/main" xmlns="" id="{60D46A3E-4423-1045-9635-75F98E1F2E53}"/>
              </a:ext>
            </a:extLst>
          </p:cNvPr>
          <p:cNvSpPr/>
          <p:nvPr/>
        </p:nvSpPr>
        <p:spPr>
          <a:xfrm>
            <a:off x="9498772" y="2422591"/>
            <a:ext cx="304800" cy="304800"/>
          </a:xfrm>
          <a:prstGeom prst="ellipse">
            <a:avLst/>
          </a:prstGeom>
          <a:solidFill>
            <a:schemeClr val="bg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28" name="Oval 27">
            <a:extLst>
              <a:ext uri="{FF2B5EF4-FFF2-40B4-BE49-F238E27FC236}">
                <a16:creationId xmlns:a16="http://schemas.microsoft.com/office/drawing/2014/main" xmlns="" id="{FC9DCBB5-069C-D042-8991-9F3020FE4B4C}"/>
              </a:ext>
            </a:extLst>
          </p:cNvPr>
          <p:cNvSpPr/>
          <p:nvPr/>
        </p:nvSpPr>
        <p:spPr>
          <a:xfrm>
            <a:off x="5433840" y="2422591"/>
            <a:ext cx="304800" cy="304800"/>
          </a:xfrm>
          <a:prstGeom prst="ellipse">
            <a:avLst/>
          </a:prstGeom>
          <a:solidFill>
            <a:schemeClr val="bg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29" name="Oval 28">
            <a:extLst>
              <a:ext uri="{FF2B5EF4-FFF2-40B4-BE49-F238E27FC236}">
                <a16:creationId xmlns:a16="http://schemas.microsoft.com/office/drawing/2014/main" xmlns="" id="{853E9871-AE57-8942-A1C6-2407D68CBC62}"/>
              </a:ext>
            </a:extLst>
          </p:cNvPr>
          <p:cNvSpPr/>
          <p:nvPr/>
        </p:nvSpPr>
        <p:spPr>
          <a:xfrm>
            <a:off x="4078412" y="2422591"/>
            <a:ext cx="304800" cy="304800"/>
          </a:xfrm>
          <a:prstGeom prst="ellipse">
            <a:avLst/>
          </a:prstGeom>
          <a:solidFill>
            <a:schemeClr val="bg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31" name="Title 1">
            <a:extLst>
              <a:ext uri="{FF2B5EF4-FFF2-40B4-BE49-F238E27FC236}">
                <a16:creationId xmlns:a16="http://schemas.microsoft.com/office/drawing/2014/main" xmlns="" id="{5BE15EF4-3A9D-DB4E-9501-CD9C9496F5F9}"/>
              </a:ext>
            </a:extLst>
          </p:cNvPr>
          <p:cNvSpPr txBox="1">
            <a:spLocks/>
          </p:cNvSpPr>
          <p:nvPr/>
        </p:nvSpPr>
        <p:spPr>
          <a:xfrm>
            <a:off x="685800" y="365760"/>
            <a:ext cx="11137392" cy="603504"/>
          </a:xfrm>
          <a:prstGeom prst="rect">
            <a:avLst/>
          </a:prstGeom>
        </p:spPr>
        <p:txBody>
          <a:bodyPr spcFirstLastPara="1" vert="horz" wrap="square" lIns="91425" tIns="91425" rIns="91425" bIns="91425" rtlCol="0" anchor="t" anchorCtr="0">
            <a:noAutofit/>
          </a:bodyPr>
          <a:lstStyle>
            <a:lvl1pPr lvl="0" algn="l" defTabSz="914446" rtl="0" eaLnBrk="1" latinLnBrk="0" hangingPunct="1">
              <a:lnSpc>
                <a:spcPct val="90000"/>
              </a:lnSpc>
              <a:spcBef>
                <a:spcPts val="0"/>
              </a:spcBef>
              <a:spcAft>
                <a:spcPts val="0"/>
              </a:spcAft>
              <a:buSzPts val="2800"/>
              <a:buNone/>
              <a:defRPr sz="3000" kern="1200">
                <a:solidFill>
                  <a:schemeClr val="accent2"/>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Partner Channel - Mark these dates on your calendar!</a:t>
            </a:r>
          </a:p>
        </p:txBody>
      </p:sp>
      <p:sp>
        <p:nvSpPr>
          <p:cNvPr id="27" name="Oval 26">
            <a:extLst>
              <a:ext uri="{FF2B5EF4-FFF2-40B4-BE49-F238E27FC236}">
                <a16:creationId xmlns:a16="http://schemas.microsoft.com/office/drawing/2014/main" xmlns="" id="{CB5BFD06-2689-9C45-8906-456FE64533EE}"/>
              </a:ext>
            </a:extLst>
          </p:cNvPr>
          <p:cNvSpPr/>
          <p:nvPr/>
        </p:nvSpPr>
        <p:spPr>
          <a:xfrm>
            <a:off x="2722984" y="2405396"/>
            <a:ext cx="304800" cy="304800"/>
          </a:xfrm>
          <a:prstGeom prst="ellipse">
            <a:avLst/>
          </a:prstGeom>
          <a:solidFill>
            <a:schemeClr val="bg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30" name="Google Shape;709;p90">
            <a:extLst>
              <a:ext uri="{FF2B5EF4-FFF2-40B4-BE49-F238E27FC236}">
                <a16:creationId xmlns:a16="http://schemas.microsoft.com/office/drawing/2014/main" xmlns="" id="{2F878BFF-F197-5846-A765-BAC1A9A390BB}"/>
              </a:ext>
            </a:extLst>
          </p:cNvPr>
          <p:cNvSpPr txBox="1"/>
          <p:nvPr/>
        </p:nvSpPr>
        <p:spPr>
          <a:xfrm>
            <a:off x="6193813" y="2878405"/>
            <a:ext cx="1431448" cy="1747600"/>
          </a:xfrm>
          <a:prstGeom prst="rect">
            <a:avLst/>
          </a:prstGeom>
          <a:noFill/>
          <a:ln>
            <a:noFill/>
          </a:ln>
        </p:spPr>
        <p:txBody>
          <a:bodyPr spcFirstLastPara="1" wrap="square" lIns="121900" tIns="121900" rIns="121900" bIns="121900" anchor="t" anchorCtr="0">
            <a:noAutofit/>
          </a:bodyPr>
          <a:lstStyle/>
          <a:p>
            <a:pPr algn="ctr"/>
            <a:r>
              <a:rPr lang="en" sz="1400" b="1" dirty="0">
                <a:latin typeface="Calibri"/>
                <a:ea typeface="Calibri"/>
                <a:cs typeface="Calibri"/>
                <a:sym typeface="Calibri"/>
              </a:rPr>
              <a:t>6/29 </a:t>
            </a:r>
            <a:endParaRPr sz="1400" b="1" dirty="0">
              <a:latin typeface="Calibri"/>
              <a:ea typeface="Calibri"/>
              <a:cs typeface="Calibri"/>
              <a:sym typeface="Calibri"/>
            </a:endParaRPr>
          </a:p>
          <a:p>
            <a:pPr algn="ctr"/>
            <a:endParaRPr sz="1400" dirty="0">
              <a:latin typeface="Calibri"/>
              <a:ea typeface="Calibri"/>
              <a:cs typeface="Calibri"/>
              <a:sym typeface="Calibri"/>
            </a:endParaRPr>
          </a:p>
          <a:p>
            <a:pPr algn="ctr"/>
            <a:r>
              <a:rPr lang="en" sz="1400" dirty="0">
                <a:latin typeface="Calibri"/>
                <a:ea typeface="Calibri"/>
                <a:cs typeface="Calibri"/>
                <a:sym typeface="Calibri"/>
              </a:rPr>
              <a:t>Humana’s</a:t>
            </a:r>
          </a:p>
          <a:p>
            <a:pPr algn="ctr"/>
            <a:r>
              <a:rPr lang="en" sz="1400" dirty="0" smtClean="0">
                <a:latin typeface="Calibri"/>
                <a:ea typeface="Calibri"/>
                <a:cs typeface="Calibri"/>
                <a:sym typeface="Calibri"/>
              </a:rPr>
              <a:t>Certification </a:t>
            </a:r>
            <a:r>
              <a:rPr lang="en" sz="1400" dirty="0">
                <a:latin typeface="Calibri"/>
                <a:ea typeface="Calibri"/>
                <a:cs typeface="Calibri"/>
                <a:sym typeface="Calibri"/>
              </a:rPr>
              <a:t>&amp; </a:t>
            </a:r>
            <a:r>
              <a:rPr lang="en" sz="1400" dirty="0" smtClean="0">
                <a:latin typeface="Calibri"/>
                <a:ea typeface="Calibri"/>
                <a:cs typeface="Calibri"/>
                <a:sym typeface="Calibri"/>
              </a:rPr>
              <a:t>Recertification Open </a:t>
            </a:r>
            <a:r>
              <a:rPr lang="en" sz="1400" dirty="0">
                <a:latin typeface="Calibri"/>
                <a:ea typeface="Calibri"/>
                <a:cs typeface="Calibri"/>
                <a:sym typeface="Calibri"/>
              </a:rPr>
              <a:t>(12:00 PM, EST)</a:t>
            </a:r>
            <a:endParaRPr sz="1400" dirty="0">
              <a:latin typeface="Calibri"/>
              <a:ea typeface="Calibri"/>
              <a:cs typeface="Calibri"/>
              <a:sym typeface="Calibri"/>
            </a:endParaRPr>
          </a:p>
        </p:txBody>
      </p:sp>
      <p:sp>
        <p:nvSpPr>
          <p:cNvPr id="26" name="Google Shape;709;p90">
            <a:extLst>
              <a:ext uri="{FF2B5EF4-FFF2-40B4-BE49-F238E27FC236}">
                <a16:creationId xmlns:a16="http://schemas.microsoft.com/office/drawing/2014/main" xmlns="" id="{8D1416A6-24D8-4CD2-AABE-8F8DFCED54D5}"/>
              </a:ext>
            </a:extLst>
          </p:cNvPr>
          <p:cNvSpPr txBox="1"/>
          <p:nvPr/>
        </p:nvSpPr>
        <p:spPr>
          <a:xfrm>
            <a:off x="2175617" y="2881931"/>
            <a:ext cx="1418842" cy="2223470"/>
          </a:xfrm>
          <a:prstGeom prst="rect">
            <a:avLst/>
          </a:prstGeom>
          <a:noFill/>
          <a:ln>
            <a:noFill/>
          </a:ln>
        </p:spPr>
        <p:txBody>
          <a:bodyPr spcFirstLastPara="1" wrap="square" lIns="121900" tIns="121900" rIns="121900" bIns="121900" anchor="t" anchorCtr="0">
            <a:noAutofit/>
          </a:bodyPr>
          <a:lstStyle/>
          <a:p>
            <a:pPr algn="ctr"/>
            <a:r>
              <a:rPr lang="en" sz="1400" b="1" dirty="0">
                <a:latin typeface="Calibri"/>
                <a:ea typeface="Calibri"/>
                <a:cs typeface="Calibri"/>
                <a:sym typeface="Calibri"/>
              </a:rPr>
              <a:t>6/11-17 </a:t>
            </a:r>
            <a:endParaRPr sz="1400" b="1" dirty="0">
              <a:latin typeface="Calibri"/>
              <a:ea typeface="Calibri"/>
              <a:cs typeface="Calibri"/>
              <a:sym typeface="Calibri"/>
            </a:endParaRPr>
          </a:p>
          <a:p>
            <a:pPr algn="ctr"/>
            <a:endParaRPr sz="1400" dirty="0">
              <a:latin typeface="Calibri"/>
              <a:ea typeface="Calibri"/>
              <a:cs typeface="Calibri"/>
              <a:sym typeface="Calibri"/>
            </a:endParaRPr>
          </a:p>
          <a:p>
            <a:pPr algn="ctr"/>
            <a:r>
              <a:rPr lang="en" sz="1400" dirty="0">
                <a:latin typeface="Calibri"/>
                <a:ea typeface="Calibri"/>
                <a:cs typeface="Calibri"/>
                <a:sym typeface="Calibri"/>
              </a:rPr>
              <a:t>PY21 Cert Grace period for previously enrolled agents</a:t>
            </a:r>
          </a:p>
          <a:p>
            <a:pPr algn="ctr"/>
            <a:endParaRPr lang="en" sz="1400" dirty="0">
              <a:latin typeface="Calibri"/>
              <a:ea typeface="Calibri"/>
              <a:cs typeface="Calibri"/>
              <a:sym typeface="Calibri"/>
            </a:endParaRPr>
          </a:p>
          <a:p>
            <a:pPr algn="ctr"/>
            <a:r>
              <a:rPr lang="en-US" sz="1400" dirty="0">
                <a:latin typeface="Calibri"/>
                <a:ea typeface="Calibri"/>
                <a:cs typeface="Calibri"/>
                <a:sym typeface="Calibri"/>
              </a:rPr>
              <a:t>17</a:t>
            </a:r>
            <a:r>
              <a:rPr lang="en-US" sz="1400" baseline="30000" dirty="0">
                <a:latin typeface="Calibri"/>
                <a:ea typeface="Calibri"/>
                <a:cs typeface="Calibri"/>
                <a:sym typeface="Calibri"/>
              </a:rPr>
              <a:t>th</a:t>
            </a:r>
            <a:r>
              <a:rPr lang="en-US" sz="1400" dirty="0">
                <a:latin typeface="Calibri"/>
                <a:ea typeface="Calibri"/>
                <a:cs typeface="Calibri"/>
                <a:sym typeface="Calibri"/>
              </a:rPr>
              <a:t> – AHIP closes</a:t>
            </a:r>
            <a:endParaRPr sz="1400" dirty="0">
              <a:latin typeface="Calibri"/>
              <a:ea typeface="Calibri"/>
              <a:cs typeface="Calibri"/>
              <a:sym typeface="Calibri"/>
            </a:endParaRPr>
          </a:p>
        </p:txBody>
      </p:sp>
      <p:sp>
        <p:nvSpPr>
          <p:cNvPr id="32" name="Google Shape;709;p90">
            <a:extLst>
              <a:ext uri="{FF2B5EF4-FFF2-40B4-BE49-F238E27FC236}">
                <a16:creationId xmlns:a16="http://schemas.microsoft.com/office/drawing/2014/main" xmlns="" id="{CC0F0668-C5DE-4BA0-AC62-C926DD5880A6}"/>
              </a:ext>
            </a:extLst>
          </p:cNvPr>
          <p:cNvSpPr txBox="1"/>
          <p:nvPr/>
        </p:nvSpPr>
        <p:spPr>
          <a:xfrm>
            <a:off x="3662080" y="2878405"/>
            <a:ext cx="1283600" cy="1747600"/>
          </a:xfrm>
          <a:prstGeom prst="rect">
            <a:avLst/>
          </a:prstGeom>
          <a:noFill/>
          <a:ln>
            <a:noFill/>
          </a:ln>
        </p:spPr>
        <p:txBody>
          <a:bodyPr spcFirstLastPara="1" wrap="square" lIns="121900" tIns="121900" rIns="121900" bIns="121900" anchor="t" anchorCtr="0">
            <a:noAutofit/>
          </a:bodyPr>
          <a:lstStyle/>
          <a:p>
            <a:pPr algn="ctr"/>
            <a:r>
              <a:rPr lang="en" sz="1400" b="1" dirty="0">
                <a:latin typeface="Calibri"/>
                <a:ea typeface="Calibri"/>
                <a:cs typeface="Calibri"/>
                <a:sym typeface="Calibri"/>
              </a:rPr>
              <a:t>6/21 </a:t>
            </a:r>
            <a:endParaRPr sz="1400" b="1" dirty="0">
              <a:latin typeface="Calibri"/>
              <a:ea typeface="Calibri"/>
              <a:cs typeface="Calibri"/>
              <a:sym typeface="Calibri"/>
            </a:endParaRPr>
          </a:p>
          <a:p>
            <a:pPr algn="ctr"/>
            <a:endParaRPr sz="1400" dirty="0">
              <a:latin typeface="Calibri"/>
              <a:ea typeface="Calibri"/>
              <a:cs typeface="Calibri"/>
              <a:sym typeface="Calibri"/>
            </a:endParaRPr>
          </a:p>
          <a:p>
            <a:pPr algn="ctr"/>
            <a:r>
              <a:rPr lang="en" sz="1400" dirty="0">
                <a:latin typeface="Calibri"/>
                <a:ea typeface="Calibri"/>
                <a:cs typeface="Calibri"/>
                <a:sym typeface="Calibri"/>
              </a:rPr>
              <a:t>PY22 AHIP Certification Opens (8:00 AM, EST)</a:t>
            </a:r>
            <a:endParaRPr sz="1400" dirty="0">
              <a:latin typeface="Calibri"/>
              <a:ea typeface="Calibri"/>
              <a:cs typeface="Calibri"/>
              <a:sym typeface="Calibri"/>
            </a:endParaRPr>
          </a:p>
        </p:txBody>
      </p:sp>
      <p:sp>
        <p:nvSpPr>
          <p:cNvPr id="33" name="Google Shape;709;p90">
            <a:extLst>
              <a:ext uri="{FF2B5EF4-FFF2-40B4-BE49-F238E27FC236}">
                <a16:creationId xmlns:a16="http://schemas.microsoft.com/office/drawing/2014/main" xmlns="" id="{517B1FC7-12EE-48B3-8F3C-92AFA1B12B48}"/>
              </a:ext>
            </a:extLst>
          </p:cNvPr>
          <p:cNvSpPr txBox="1"/>
          <p:nvPr/>
        </p:nvSpPr>
        <p:spPr>
          <a:xfrm>
            <a:off x="4945680" y="2881931"/>
            <a:ext cx="1283600" cy="1747600"/>
          </a:xfrm>
          <a:prstGeom prst="rect">
            <a:avLst/>
          </a:prstGeom>
          <a:noFill/>
          <a:ln>
            <a:noFill/>
          </a:ln>
        </p:spPr>
        <p:txBody>
          <a:bodyPr spcFirstLastPara="1" wrap="square" lIns="121900" tIns="121900" rIns="121900" bIns="121900" anchor="t" anchorCtr="0">
            <a:noAutofit/>
          </a:bodyPr>
          <a:lstStyle/>
          <a:p>
            <a:pPr algn="ctr"/>
            <a:r>
              <a:rPr lang="en" sz="1400" b="1" dirty="0">
                <a:latin typeface="Calibri"/>
                <a:ea typeface="Calibri"/>
                <a:cs typeface="Calibri"/>
                <a:sym typeface="Calibri"/>
              </a:rPr>
              <a:t>6/24 </a:t>
            </a:r>
            <a:endParaRPr sz="1400" b="1" dirty="0">
              <a:latin typeface="Calibri"/>
              <a:ea typeface="Calibri"/>
              <a:cs typeface="Calibri"/>
              <a:sym typeface="Calibri"/>
            </a:endParaRPr>
          </a:p>
          <a:p>
            <a:pPr algn="ctr"/>
            <a:endParaRPr sz="1400" dirty="0">
              <a:latin typeface="Calibri"/>
              <a:ea typeface="Calibri"/>
              <a:cs typeface="Calibri"/>
              <a:sym typeface="Calibri"/>
            </a:endParaRPr>
          </a:p>
          <a:p>
            <a:pPr algn="ctr"/>
            <a:r>
              <a:rPr lang="en" sz="1400" dirty="0">
                <a:latin typeface="Calibri"/>
                <a:ea typeface="Calibri"/>
                <a:cs typeface="Calibri"/>
                <a:sym typeface="Calibri"/>
              </a:rPr>
              <a:t>PY22 NAHU Certification Opens (8:00 AM, EST)</a:t>
            </a:r>
            <a:endParaRPr sz="1400" dirty="0">
              <a:latin typeface="Calibri"/>
              <a:ea typeface="Calibri"/>
              <a:cs typeface="Calibri"/>
              <a:sym typeface="Calibri"/>
            </a:endParaRPr>
          </a:p>
        </p:txBody>
      </p:sp>
    </p:spTree>
    <p:extLst>
      <p:ext uri="{BB962C8B-B14F-4D97-AF65-F5344CB8AC3E}">
        <p14:creationId xmlns:p14="http://schemas.microsoft.com/office/powerpoint/2010/main" val="1326259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781800" y="0"/>
            <a:ext cx="5410200" cy="6858000"/>
          </a:xfrm>
        </p:spPr>
      </p:pic>
      <p:sp>
        <p:nvSpPr>
          <p:cNvPr id="6" name="Text Placeholder 5"/>
          <p:cNvSpPr>
            <a:spLocks noGrp="1"/>
          </p:cNvSpPr>
          <p:nvPr>
            <p:ph type="body" sz="quarter" idx="12"/>
          </p:nvPr>
        </p:nvSpPr>
        <p:spPr/>
        <p:txBody>
          <a:bodyPr/>
          <a:lstStyle/>
          <a:p>
            <a:r>
              <a:rPr lang="en-US" dirty="0"/>
              <a:t>Course Outlines</a:t>
            </a:r>
          </a:p>
        </p:txBody>
      </p:sp>
      <p:sp>
        <p:nvSpPr>
          <p:cNvPr id="4" name="Slide Number Placeholder 3"/>
          <p:cNvSpPr>
            <a:spLocks noGrp="1"/>
          </p:cNvSpPr>
          <p:nvPr>
            <p:ph type="sldNum" sz="quarter" idx="4294967295"/>
          </p:nvPr>
        </p:nvSpPr>
        <p:spPr/>
        <p:txBody>
          <a:bodyPr/>
          <a:lstStyle/>
          <a:p>
            <a:endParaRPr lang="en-US" dirty="0">
              <a:solidFill>
                <a:schemeClr val="tx1"/>
              </a:solidFill>
            </a:endParaRPr>
          </a:p>
        </p:txBody>
      </p:sp>
    </p:spTree>
    <p:extLst>
      <p:ext uri="{BB962C8B-B14F-4D97-AF65-F5344CB8AC3E}">
        <p14:creationId xmlns:p14="http://schemas.microsoft.com/office/powerpoint/2010/main" val="252244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5BF6058-3D2B-4E49-BB47-061EF055CABE}"/>
              </a:ext>
            </a:extLst>
          </p:cNvPr>
          <p:cNvSpPr/>
          <p:nvPr/>
        </p:nvSpPr>
        <p:spPr>
          <a:xfrm>
            <a:off x="7620000" y="0"/>
            <a:ext cx="4572000" cy="1371600"/>
          </a:xfrm>
          <a:prstGeom prst="rect">
            <a:avLst/>
          </a:prstGeom>
          <a:solidFill>
            <a:schemeClr val="bg1">
              <a:lumMod val="40000"/>
              <a:lumOff val="6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3" name="Title 2"/>
          <p:cNvSpPr>
            <a:spLocks noGrp="1"/>
          </p:cNvSpPr>
          <p:nvPr>
            <p:ph type="title"/>
          </p:nvPr>
        </p:nvSpPr>
        <p:spPr/>
        <p:txBody>
          <a:bodyPr/>
          <a:lstStyle/>
          <a:p>
            <a:r>
              <a:rPr lang="en-US" dirty="0">
                <a:latin typeface="+mn-lt"/>
              </a:rPr>
              <a:t>Partner </a:t>
            </a:r>
            <a:r>
              <a:rPr lang="en-US" b="1" i="1" dirty="0">
                <a:latin typeface="+mn-lt"/>
              </a:rPr>
              <a:t>Field</a:t>
            </a:r>
            <a:r>
              <a:rPr lang="en-US" dirty="0">
                <a:latin typeface="+mn-lt"/>
              </a:rPr>
              <a:t> Agent Recertification</a:t>
            </a:r>
            <a:br>
              <a:rPr lang="en-US" dirty="0">
                <a:latin typeface="+mn-lt"/>
              </a:rPr>
            </a:br>
            <a:endParaRPr lang="en-US" dirty="0">
              <a:latin typeface="+mn-lt"/>
            </a:endParaRPr>
          </a:p>
        </p:txBody>
      </p:sp>
      <p:sp>
        <p:nvSpPr>
          <p:cNvPr id="2" name="Text Placeholder 1"/>
          <p:cNvSpPr>
            <a:spLocks noGrp="1"/>
          </p:cNvSpPr>
          <p:nvPr>
            <p:ph type="body" sz="quarter" idx="4294967295"/>
          </p:nvPr>
        </p:nvSpPr>
        <p:spPr>
          <a:xfrm>
            <a:off x="2667000" y="921258"/>
            <a:ext cx="7772400" cy="5410200"/>
          </a:xfrm>
        </p:spPr>
        <p:txBody>
          <a:bodyPr>
            <a:noAutofit/>
          </a:bodyPr>
          <a:lstStyle/>
          <a:p>
            <a:r>
              <a:rPr lang="en-US" sz="1800" b="1" dirty="0">
                <a:solidFill>
                  <a:srgbClr val="000000"/>
                </a:solidFill>
                <a:latin typeface="+mn-lt"/>
              </a:rPr>
              <a:t>How to complete Humana’s MAPD </a:t>
            </a:r>
            <a:r>
              <a:rPr lang="en-US" sz="1800" b="1" dirty="0" smtClean="0">
                <a:solidFill>
                  <a:srgbClr val="000000"/>
                </a:solidFill>
                <a:latin typeface="+mn-lt"/>
              </a:rPr>
              <a:t>Recertification</a:t>
            </a:r>
            <a:endParaRPr lang="en-US" sz="1800" b="1" dirty="0">
              <a:solidFill>
                <a:srgbClr val="000000"/>
              </a:solidFill>
              <a:latin typeface="+mn-lt"/>
            </a:endParaRPr>
          </a:p>
          <a:p>
            <a:pPr marL="285750" indent="-285750">
              <a:buClr>
                <a:schemeClr val="accent1"/>
              </a:buClr>
              <a:buFont typeface="Arial" panose="020B0604020202020204" pitchFamily="34" charset="0"/>
              <a:buChar char="•"/>
            </a:pPr>
            <a:r>
              <a:rPr lang="en-US" sz="1600" dirty="0">
                <a:solidFill>
                  <a:srgbClr val="000000"/>
                </a:solidFill>
              </a:rPr>
              <a:t>AHIP/NAHU Prior to Test</a:t>
            </a:r>
          </a:p>
          <a:p>
            <a:pPr marL="285750" indent="-285750">
              <a:buClr>
                <a:schemeClr val="accent1"/>
              </a:buClr>
              <a:buFont typeface="Arial" panose="020B0604020202020204" pitchFamily="34" charset="0"/>
              <a:buChar char="•"/>
            </a:pPr>
            <a:r>
              <a:rPr lang="en-US" sz="1600" dirty="0">
                <a:solidFill>
                  <a:srgbClr val="000000"/>
                </a:solidFill>
              </a:rPr>
              <a:t>Introduction to the AHIP or NAHU Medicare Course</a:t>
            </a:r>
          </a:p>
          <a:p>
            <a:pPr marL="285750" indent="-285750">
              <a:buClr>
                <a:schemeClr val="accent1"/>
              </a:buClr>
              <a:buFont typeface="Arial" panose="020B0604020202020204" pitchFamily="34" charset="0"/>
              <a:buChar char="•"/>
            </a:pPr>
            <a:r>
              <a:rPr lang="en-US" sz="1600" dirty="0">
                <a:solidFill>
                  <a:srgbClr val="000000"/>
                </a:solidFill>
              </a:rPr>
              <a:t>2022 AHIP or NAHU Medicare Training</a:t>
            </a:r>
          </a:p>
          <a:p>
            <a:pPr marL="285750" indent="-285750">
              <a:buClr>
                <a:schemeClr val="accent1"/>
              </a:buClr>
              <a:buFont typeface="Arial" panose="020B0604020202020204" pitchFamily="34" charset="0"/>
              <a:buChar char="•"/>
            </a:pPr>
            <a:r>
              <a:rPr lang="en-US" sz="1600" dirty="0">
                <a:solidFill>
                  <a:srgbClr val="000000"/>
                </a:solidFill>
              </a:rPr>
              <a:t>AHIP or NAHU Attestation</a:t>
            </a:r>
          </a:p>
          <a:p>
            <a:endParaRPr lang="en-US" sz="1800" b="1" dirty="0">
              <a:solidFill>
                <a:srgbClr val="000000"/>
              </a:solidFill>
              <a:latin typeface="+mn-lt"/>
            </a:endParaRPr>
          </a:p>
          <a:p>
            <a:r>
              <a:rPr lang="en-US" sz="1800" b="1" dirty="0">
                <a:solidFill>
                  <a:srgbClr val="000000"/>
                </a:solidFill>
                <a:latin typeface="+mn-lt"/>
              </a:rPr>
              <a:t>Humana Sales and Marketing Compliance</a:t>
            </a:r>
          </a:p>
          <a:p>
            <a:pPr marL="285750" indent="-285750">
              <a:buClr>
                <a:schemeClr val="accent1"/>
              </a:buClr>
              <a:buFont typeface="Arial" panose="020B0604020202020204" pitchFamily="34" charset="0"/>
              <a:buChar char="•"/>
            </a:pPr>
            <a:r>
              <a:rPr lang="en-US" sz="1600" dirty="0">
                <a:solidFill>
                  <a:srgbClr val="000000"/>
                </a:solidFill>
              </a:rPr>
              <a:t>Privacy &amp; Security</a:t>
            </a:r>
          </a:p>
          <a:p>
            <a:pPr marL="285750" indent="-285750">
              <a:buClr>
                <a:schemeClr val="accent1"/>
              </a:buClr>
              <a:buFont typeface="Arial" panose="020B0604020202020204" pitchFamily="34" charset="0"/>
              <a:buChar char="•"/>
            </a:pPr>
            <a:r>
              <a:rPr lang="en-US" sz="1600" dirty="0">
                <a:solidFill>
                  <a:srgbClr val="000000"/>
                </a:solidFill>
              </a:rPr>
              <a:t>Compliance and Ethics </a:t>
            </a:r>
          </a:p>
          <a:p>
            <a:pPr marL="285750" indent="-285750">
              <a:buClr>
                <a:schemeClr val="accent1"/>
              </a:buClr>
              <a:buFont typeface="Arial" panose="020B0604020202020204" pitchFamily="34" charset="0"/>
              <a:buChar char="•"/>
            </a:pPr>
            <a:r>
              <a:rPr lang="en-US" sz="1600" dirty="0">
                <a:solidFill>
                  <a:srgbClr val="000000"/>
                </a:solidFill>
              </a:rPr>
              <a:t>Code of Ethics for Partner Field</a:t>
            </a:r>
          </a:p>
          <a:p>
            <a:endParaRPr lang="en-US" sz="1800" b="1" dirty="0">
              <a:solidFill>
                <a:srgbClr val="000000"/>
              </a:solidFill>
              <a:latin typeface="+mn-lt"/>
            </a:endParaRPr>
          </a:p>
          <a:p>
            <a:r>
              <a:rPr lang="en-US" sz="1800" b="1" dirty="0">
                <a:solidFill>
                  <a:srgbClr val="000000"/>
                </a:solidFill>
                <a:latin typeface="+mn-lt"/>
              </a:rPr>
              <a:t>Humana Sales and Marketing Guidance</a:t>
            </a:r>
          </a:p>
          <a:p>
            <a:pPr marL="285750" indent="-285750">
              <a:buClr>
                <a:schemeClr val="accent1"/>
              </a:buClr>
              <a:buFont typeface="Arial" panose="020B0604020202020204" pitchFamily="34" charset="0"/>
              <a:buChar char="•"/>
            </a:pPr>
            <a:r>
              <a:rPr lang="en-US" sz="1600" dirty="0">
                <a:solidFill>
                  <a:srgbClr val="000000"/>
                </a:solidFill>
              </a:rPr>
              <a:t>Humana 2022 MAPD/PDP Agent Guidance</a:t>
            </a:r>
          </a:p>
          <a:p>
            <a:pPr marL="285750" indent="-285750">
              <a:buClr>
                <a:schemeClr val="accent1"/>
              </a:buClr>
              <a:buFont typeface="Arial" panose="020B0604020202020204" pitchFamily="34" charset="0"/>
              <a:buChar char="•"/>
            </a:pPr>
            <a:r>
              <a:rPr lang="en-US" sz="1600" dirty="0">
                <a:solidFill>
                  <a:srgbClr val="000000"/>
                </a:solidFill>
              </a:rPr>
              <a:t>Humana 2022 Sales Resources Guide</a:t>
            </a:r>
          </a:p>
          <a:p>
            <a:pPr marL="285750" indent="-285750">
              <a:buClr>
                <a:schemeClr val="accent1"/>
              </a:buClr>
              <a:buFont typeface="Arial" panose="020B0604020202020204" pitchFamily="34" charset="0"/>
              <a:buChar char="•"/>
            </a:pPr>
            <a:r>
              <a:rPr lang="en-US" sz="1600" dirty="0">
                <a:solidFill>
                  <a:srgbClr val="000000"/>
                </a:solidFill>
              </a:rPr>
              <a:t>Humana First Look (Product Information)</a:t>
            </a:r>
          </a:p>
          <a:p>
            <a:pPr marL="285750" indent="-285750">
              <a:buClr>
                <a:schemeClr val="accent1"/>
              </a:buClr>
              <a:buFont typeface="Arial" panose="020B0604020202020204" pitchFamily="34" charset="0"/>
              <a:buChar char="•"/>
            </a:pPr>
            <a:r>
              <a:rPr lang="en-US" sz="1600" dirty="0">
                <a:solidFill>
                  <a:srgbClr val="000000"/>
                </a:solidFill>
              </a:rPr>
              <a:t>Humana Compliance, Process and Marketing Attestations – Partner Field </a:t>
            </a:r>
          </a:p>
          <a:p>
            <a:endParaRPr lang="en-US" sz="1800" b="1" dirty="0">
              <a:solidFill>
                <a:srgbClr val="000000"/>
              </a:solidFill>
              <a:latin typeface="+mn-lt"/>
            </a:endParaRPr>
          </a:p>
          <a:p>
            <a:r>
              <a:rPr lang="en-US" sz="1800" b="1" dirty="0">
                <a:solidFill>
                  <a:srgbClr val="000000"/>
                </a:solidFill>
                <a:latin typeface="+mn-lt"/>
              </a:rPr>
              <a:t>Wrap –Up</a:t>
            </a:r>
          </a:p>
          <a:p>
            <a:pPr marL="285750" indent="-285750">
              <a:buClr>
                <a:schemeClr val="accent1"/>
              </a:buClr>
              <a:buFont typeface="Arial" panose="020B0604020202020204" pitchFamily="34" charset="0"/>
              <a:buChar char="•"/>
            </a:pPr>
            <a:r>
              <a:rPr lang="en-US" sz="1600" dirty="0">
                <a:solidFill>
                  <a:srgbClr val="000000"/>
                </a:solidFill>
              </a:rPr>
              <a:t>Coronavirus Information</a:t>
            </a:r>
          </a:p>
          <a:p>
            <a:pPr marL="285750" indent="-285750">
              <a:buClr>
                <a:schemeClr val="accent1"/>
              </a:buClr>
              <a:buFont typeface="Arial" panose="020B0604020202020204" pitchFamily="34" charset="0"/>
              <a:buChar char="•"/>
            </a:pPr>
            <a:r>
              <a:rPr lang="en-US" sz="1600" dirty="0">
                <a:solidFill>
                  <a:srgbClr val="000000"/>
                </a:solidFill>
              </a:rPr>
              <a:t>Course Completion / Confirm Eligibility for Sales Materials</a:t>
            </a:r>
          </a:p>
          <a:p>
            <a:pPr marL="285750" indent="-285750">
              <a:buClr>
                <a:schemeClr val="accent1"/>
              </a:buClr>
              <a:buFont typeface="Arial" panose="020B0604020202020204" pitchFamily="34" charset="0"/>
              <a:buChar char="•"/>
            </a:pPr>
            <a:r>
              <a:rPr lang="en-US" sz="1600" dirty="0">
                <a:solidFill>
                  <a:srgbClr val="000000"/>
                </a:solidFill>
              </a:rPr>
              <a:t>Survey –  Recertification for Partner Field </a:t>
            </a:r>
          </a:p>
          <a:p>
            <a:pPr marL="285750" indent="-285750">
              <a:buClr>
                <a:schemeClr val="accent1"/>
              </a:buClr>
              <a:buFont typeface="Arial" panose="020B0604020202020204" pitchFamily="34" charset="0"/>
              <a:buChar char="•"/>
            </a:pPr>
            <a:r>
              <a:rPr lang="en-US" sz="1600" dirty="0">
                <a:solidFill>
                  <a:srgbClr val="000000"/>
                </a:solidFill>
              </a:rPr>
              <a:t>How to Order Sales Starter Materials</a:t>
            </a:r>
          </a:p>
          <a:p>
            <a:pPr marL="285750" indent="-285750">
              <a:buClr>
                <a:schemeClr val="accent1"/>
              </a:buClr>
              <a:buFont typeface="Arial" panose="020B0604020202020204" pitchFamily="34" charset="0"/>
              <a:buChar char="•"/>
            </a:pPr>
            <a:r>
              <a:rPr lang="en-US" sz="1600" dirty="0">
                <a:solidFill>
                  <a:srgbClr val="000000"/>
                </a:solidFill>
              </a:rPr>
              <a:t>Order Sales Starter Materials</a:t>
            </a:r>
          </a:p>
        </p:txBody>
      </p:sp>
      <p:pic>
        <p:nvPicPr>
          <p:cNvPr id="8" name="Picture Placeholder 16">
            <a:extLst>
              <a:ext uri="{FF2B5EF4-FFF2-40B4-BE49-F238E27FC236}">
                <a16:creationId xmlns:a16="http://schemas.microsoft.com/office/drawing/2014/main" xmlns="" id="{9E42B2BA-F4CF-E94D-B579-1D3CA655CDB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0" y="685800"/>
            <a:ext cx="3211654" cy="3211654"/>
          </a:xfrm>
          <a:prstGeom prst="rect">
            <a:avLst/>
          </a:prstGeom>
        </p:spPr>
      </p:pic>
      <p:sp>
        <p:nvSpPr>
          <p:cNvPr id="9" name="Title 5"/>
          <p:cNvSpPr txBox="1">
            <a:spLocks/>
          </p:cNvSpPr>
          <p:nvPr/>
        </p:nvSpPr>
        <p:spPr>
          <a:xfrm>
            <a:off x="782736" y="3293950"/>
            <a:ext cx="1646181" cy="603504"/>
          </a:xfrm>
          <a:prstGeom prst="rect">
            <a:avLst/>
          </a:prstGeom>
        </p:spPr>
        <p:txBody>
          <a:bodyPr vert="horz" lIns="0" tIns="0" rIns="0" bIns="0" rtlCol="0" anchor="t">
            <a:noAutofit/>
          </a:bodyPr>
          <a:lst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a:lstStyle>
          <a:p>
            <a:pPr algn="ctr"/>
            <a:r>
              <a:rPr lang="en-US" sz="4400" dirty="0">
                <a:solidFill>
                  <a:schemeClr val="tx1">
                    <a:lumMod val="40000"/>
                    <a:lumOff val="60000"/>
                  </a:schemeClr>
                </a:solidFill>
                <a:latin typeface="+mn-lt"/>
              </a:rPr>
              <a:t>DRAFT</a:t>
            </a:r>
            <a:endParaRPr lang="en-US" sz="4000" dirty="0">
              <a:solidFill>
                <a:schemeClr val="tx1">
                  <a:lumMod val="40000"/>
                  <a:lumOff val="60000"/>
                </a:schemeClr>
              </a:solidFill>
              <a:latin typeface="+mn-lt"/>
            </a:endParaRPr>
          </a:p>
        </p:txBody>
      </p:sp>
      <p:pic>
        <p:nvPicPr>
          <p:cNvPr id="7" name="Picture 6">
            <a:extLst>
              <a:ext uri="{FF2B5EF4-FFF2-40B4-BE49-F238E27FC236}">
                <a16:creationId xmlns:a16="http://schemas.microsoft.com/office/drawing/2014/main" xmlns="" id="{034CBAB3-2904-4416-BE94-FCC68BD8EB9F}"/>
              </a:ext>
            </a:extLst>
          </p:cNvPr>
          <p:cNvPicPr>
            <a:picLocks noChangeAspect="1"/>
          </p:cNvPicPr>
          <p:nvPr/>
        </p:nvPicPr>
        <p:blipFill>
          <a:blip r:embed="rId4"/>
          <a:stretch>
            <a:fillRect/>
          </a:stretch>
        </p:blipFill>
        <p:spPr>
          <a:xfrm>
            <a:off x="7671929" y="609395"/>
            <a:ext cx="4419591" cy="512306"/>
          </a:xfrm>
          <a:prstGeom prst="rect">
            <a:avLst/>
          </a:prstGeom>
        </p:spPr>
      </p:pic>
      <p:sp>
        <p:nvSpPr>
          <p:cNvPr id="10" name="Rectangle 9">
            <a:extLst>
              <a:ext uri="{FF2B5EF4-FFF2-40B4-BE49-F238E27FC236}">
                <a16:creationId xmlns:a16="http://schemas.microsoft.com/office/drawing/2014/main" xmlns="" id="{1D20F0C3-7ECA-4F38-8A40-9E5740027901}"/>
              </a:ext>
            </a:extLst>
          </p:cNvPr>
          <p:cNvSpPr/>
          <p:nvPr/>
        </p:nvSpPr>
        <p:spPr>
          <a:xfrm>
            <a:off x="7757168" y="184353"/>
            <a:ext cx="4249112" cy="369332"/>
          </a:xfrm>
          <a:prstGeom prst="rect">
            <a:avLst/>
          </a:prstGeom>
        </p:spPr>
        <p:txBody>
          <a:bodyPr wrap="none">
            <a:spAutoFit/>
          </a:bodyPr>
          <a:lstStyle/>
          <a:p>
            <a:r>
              <a:rPr lang="en-US" b="1" dirty="0">
                <a:solidFill>
                  <a:srgbClr val="000000"/>
                </a:solidFill>
              </a:rPr>
              <a:t>Tab for Additional Resources &amp; Downloads</a:t>
            </a:r>
          </a:p>
        </p:txBody>
      </p:sp>
      <p:sp>
        <p:nvSpPr>
          <p:cNvPr id="11" name="TextBox 10"/>
          <p:cNvSpPr txBox="1"/>
          <p:nvPr/>
        </p:nvSpPr>
        <p:spPr>
          <a:xfrm>
            <a:off x="9448800" y="1746336"/>
            <a:ext cx="2374392" cy="1477328"/>
          </a:xfrm>
          <a:prstGeom prst="rect">
            <a:avLst/>
          </a:prstGeom>
          <a:noFill/>
          <a:ln>
            <a:solidFill>
              <a:schemeClr val="accent1"/>
            </a:solidFill>
          </a:ln>
        </p:spPr>
        <p:txBody>
          <a:bodyPr wrap="square" rtlCol="0">
            <a:spAutoFit/>
          </a:bodyPr>
          <a:lstStyle/>
          <a:p>
            <a:r>
              <a:rPr lang="en-US" b="1" dirty="0" smtClean="0">
                <a:solidFill>
                  <a:srgbClr val="FF0000"/>
                </a:solidFill>
              </a:rPr>
              <a:t>Note: </a:t>
            </a:r>
            <a:r>
              <a:rPr lang="en-US" dirty="0" smtClean="0">
                <a:solidFill>
                  <a:srgbClr val="000000"/>
                </a:solidFill>
              </a:rPr>
              <a:t>a select group of State Farm and TruBridge agents will be taking Humana’s CMS Required Training.</a:t>
            </a:r>
            <a:endParaRPr lang="en-US" dirty="0">
              <a:solidFill>
                <a:srgbClr val="000000"/>
              </a:solidFill>
            </a:endParaRPr>
          </a:p>
        </p:txBody>
      </p:sp>
    </p:spTree>
    <p:extLst>
      <p:ext uri="{BB962C8B-B14F-4D97-AF65-F5344CB8AC3E}">
        <p14:creationId xmlns:p14="http://schemas.microsoft.com/office/powerpoint/2010/main" val="3139397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9255148-95CD-4C2A-9336-4E56C00CD2CF}"/>
              </a:ext>
            </a:extLst>
          </p:cNvPr>
          <p:cNvSpPr/>
          <p:nvPr/>
        </p:nvSpPr>
        <p:spPr>
          <a:xfrm>
            <a:off x="7295382" y="5587453"/>
            <a:ext cx="4724400" cy="1270547"/>
          </a:xfrm>
          <a:prstGeom prst="rect">
            <a:avLst/>
          </a:prstGeom>
          <a:solidFill>
            <a:schemeClr val="bg1">
              <a:lumMod val="40000"/>
              <a:lumOff val="6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3" name="Title 2"/>
          <p:cNvSpPr>
            <a:spLocks noGrp="1"/>
          </p:cNvSpPr>
          <p:nvPr>
            <p:ph type="title"/>
          </p:nvPr>
        </p:nvSpPr>
        <p:spPr/>
        <p:txBody>
          <a:bodyPr/>
          <a:lstStyle/>
          <a:p>
            <a:r>
              <a:rPr lang="en-US" dirty="0" smtClean="0">
                <a:latin typeface="+mn-lt"/>
              </a:rPr>
              <a:t>Partner </a:t>
            </a:r>
            <a:r>
              <a:rPr lang="en-US" b="1" i="1" dirty="0" smtClean="0">
                <a:latin typeface="+mn-lt"/>
              </a:rPr>
              <a:t>Field</a:t>
            </a:r>
            <a:r>
              <a:rPr lang="en-US" dirty="0" smtClean="0">
                <a:latin typeface="+mn-lt"/>
              </a:rPr>
              <a:t> </a:t>
            </a:r>
            <a:r>
              <a:rPr lang="en-US" dirty="0">
                <a:latin typeface="+mn-lt"/>
              </a:rPr>
              <a:t>Initial Certification</a:t>
            </a:r>
            <a:br>
              <a:rPr lang="en-US" dirty="0">
                <a:latin typeface="+mn-lt"/>
              </a:rPr>
            </a:br>
            <a:endParaRPr lang="en-US" dirty="0">
              <a:latin typeface="+mn-lt"/>
            </a:endParaRPr>
          </a:p>
        </p:txBody>
      </p:sp>
      <p:sp>
        <p:nvSpPr>
          <p:cNvPr id="2" name="Text Placeholder 1"/>
          <p:cNvSpPr>
            <a:spLocks noGrp="1"/>
          </p:cNvSpPr>
          <p:nvPr>
            <p:ph type="body" sz="quarter" idx="4294967295"/>
          </p:nvPr>
        </p:nvSpPr>
        <p:spPr>
          <a:xfrm>
            <a:off x="2895600" y="931857"/>
            <a:ext cx="4114800" cy="5791200"/>
          </a:xfrm>
        </p:spPr>
        <p:txBody>
          <a:bodyPr>
            <a:noAutofit/>
          </a:bodyPr>
          <a:lstStyle/>
          <a:p>
            <a:r>
              <a:rPr lang="en-US" sz="1400" dirty="0">
                <a:solidFill>
                  <a:srgbClr val="000000"/>
                </a:solidFill>
              </a:rPr>
              <a:t>Welcome to Humana’s MAPD Certification</a:t>
            </a:r>
          </a:p>
          <a:p>
            <a:endParaRPr lang="en-US" sz="1000" b="1" dirty="0">
              <a:solidFill>
                <a:srgbClr val="000000"/>
              </a:solidFill>
            </a:endParaRPr>
          </a:p>
          <a:p>
            <a:r>
              <a:rPr lang="en-US" sz="1600" b="1" dirty="0">
                <a:solidFill>
                  <a:srgbClr val="000000"/>
                </a:solidFill>
                <a:latin typeface="+mn-lt"/>
              </a:rPr>
              <a:t>AHIP</a:t>
            </a:r>
          </a:p>
          <a:p>
            <a:pPr marL="285750" indent="-285750">
              <a:buClr>
                <a:schemeClr val="accent1"/>
              </a:buClr>
              <a:buFont typeface="Arial" panose="020B0604020202020204" pitchFamily="34" charset="0"/>
              <a:buChar char="•"/>
            </a:pPr>
            <a:r>
              <a:rPr lang="en-US" sz="1400" dirty="0">
                <a:solidFill>
                  <a:srgbClr val="000000"/>
                </a:solidFill>
              </a:rPr>
              <a:t>Attestation to AHIP/NAHU</a:t>
            </a:r>
          </a:p>
          <a:p>
            <a:pPr marL="285750" indent="-285750">
              <a:buClr>
                <a:schemeClr val="accent1"/>
              </a:buClr>
              <a:buFont typeface="Arial" panose="020B0604020202020204" pitchFamily="34" charset="0"/>
              <a:buChar char="•"/>
            </a:pPr>
            <a:r>
              <a:rPr lang="en-US" sz="1400" dirty="0">
                <a:solidFill>
                  <a:srgbClr val="000000"/>
                </a:solidFill>
              </a:rPr>
              <a:t>Introduction to AHIP/NAHU Medicare</a:t>
            </a:r>
          </a:p>
          <a:p>
            <a:pPr marL="285750" indent="-285750">
              <a:buClr>
                <a:schemeClr val="accent1"/>
              </a:buClr>
              <a:buFont typeface="Arial" panose="020B0604020202020204" pitchFamily="34" charset="0"/>
              <a:buChar char="•"/>
            </a:pPr>
            <a:r>
              <a:rPr lang="en-US" sz="1400" dirty="0">
                <a:solidFill>
                  <a:srgbClr val="000000"/>
                </a:solidFill>
              </a:rPr>
              <a:t>AHIP/NAHU course</a:t>
            </a:r>
          </a:p>
          <a:p>
            <a:pPr marL="285750" indent="-285750">
              <a:buClr>
                <a:schemeClr val="accent1"/>
              </a:buClr>
              <a:buFont typeface="Arial" panose="020B0604020202020204" pitchFamily="34" charset="0"/>
              <a:buChar char="•"/>
            </a:pPr>
            <a:r>
              <a:rPr lang="en-US" sz="1400" dirty="0">
                <a:solidFill>
                  <a:srgbClr val="000000"/>
                </a:solidFill>
              </a:rPr>
              <a:t>Attestation to AHIP/NAHU</a:t>
            </a:r>
          </a:p>
          <a:p>
            <a:endParaRPr lang="en-US" sz="1000" b="1" dirty="0">
              <a:solidFill>
                <a:srgbClr val="000000"/>
              </a:solidFill>
            </a:endParaRPr>
          </a:p>
          <a:p>
            <a:r>
              <a:rPr lang="en-US" sz="1600" b="1" dirty="0">
                <a:solidFill>
                  <a:srgbClr val="000000"/>
                </a:solidFill>
                <a:latin typeface="+mn-lt"/>
              </a:rPr>
              <a:t>Compliance</a:t>
            </a:r>
          </a:p>
          <a:p>
            <a:pPr marL="285750" indent="-285750">
              <a:buClr>
                <a:schemeClr val="accent1"/>
              </a:buClr>
              <a:buFont typeface="Arial" panose="020B0604020202020204" pitchFamily="34" charset="0"/>
              <a:buChar char="•"/>
            </a:pPr>
            <a:r>
              <a:rPr lang="en-US" sz="1400" dirty="0"/>
              <a:t>Compliance and Ethics </a:t>
            </a:r>
            <a:endParaRPr lang="en-US" sz="1400" dirty="0">
              <a:solidFill>
                <a:srgbClr val="000000"/>
              </a:solidFill>
            </a:endParaRPr>
          </a:p>
          <a:p>
            <a:pPr marL="285750" indent="-285750">
              <a:buClr>
                <a:schemeClr val="accent1"/>
              </a:buClr>
              <a:buFont typeface="Arial" panose="020B0604020202020204" pitchFamily="34" charset="0"/>
              <a:buChar char="•"/>
            </a:pPr>
            <a:r>
              <a:rPr lang="en-US" sz="1400" dirty="0">
                <a:solidFill>
                  <a:srgbClr val="000000"/>
                </a:solidFill>
              </a:rPr>
              <a:t>Code of </a:t>
            </a:r>
            <a:r>
              <a:rPr lang="en-US" sz="1400" dirty="0" smtClean="0">
                <a:solidFill>
                  <a:srgbClr val="000000"/>
                </a:solidFill>
              </a:rPr>
              <a:t>Ethics</a:t>
            </a:r>
          </a:p>
          <a:p>
            <a:pPr marL="285750" indent="-285750">
              <a:buClr>
                <a:schemeClr val="accent1"/>
              </a:buClr>
              <a:buFont typeface="Arial" panose="020B0604020202020204" pitchFamily="34" charset="0"/>
              <a:buChar char="•"/>
            </a:pPr>
            <a:r>
              <a:rPr lang="en-US" sz="1400" dirty="0" smtClean="0">
                <a:solidFill>
                  <a:srgbClr val="000000"/>
                </a:solidFill>
              </a:rPr>
              <a:t>Compliance Knowledge Check </a:t>
            </a:r>
            <a:endParaRPr lang="en-US" sz="1400" dirty="0">
              <a:solidFill>
                <a:srgbClr val="000000"/>
              </a:solidFill>
            </a:endParaRPr>
          </a:p>
          <a:p>
            <a:endParaRPr lang="en-US" sz="1000" b="1" dirty="0">
              <a:solidFill>
                <a:srgbClr val="000000"/>
              </a:solidFill>
            </a:endParaRPr>
          </a:p>
          <a:p>
            <a:r>
              <a:rPr lang="en-US" sz="1600" b="1" dirty="0">
                <a:solidFill>
                  <a:srgbClr val="000000"/>
                </a:solidFill>
                <a:latin typeface="+mn-lt"/>
              </a:rPr>
              <a:t>Humana Products</a:t>
            </a:r>
          </a:p>
          <a:p>
            <a:pPr marL="285750" indent="-285750">
              <a:buClr>
                <a:schemeClr val="accent1"/>
              </a:buClr>
              <a:buFont typeface="Arial" panose="020B0604020202020204" pitchFamily="34" charset="0"/>
              <a:buChar char="•"/>
            </a:pPr>
            <a:r>
              <a:rPr lang="en-US" sz="1400" dirty="0">
                <a:solidFill>
                  <a:srgbClr val="000000"/>
                </a:solidFill>
              </a:rPr>
              <a:t>Introductions to Humana Products (Webpage)</a:t>
            </a:r>
          </a:p>
          <a:p>
            <a:pPr marL="285750" indent="-285750">
              <a:buClr>
                <a:schemeClr val="accent1"/>
              </a:buClr>
              <a:buFont typeface="Arial" panose="020B0604020202020204" pitchFamily="34" charset="0"/>
              <a:buChar char="•"/>
            </a:pPr>
            <a:r>
              <a:rPr lang="en-US" sz="1400" dirty="0" smtClean="0">
                <a:solidFill>
                  <a:srgbClr val="000000"/>
                </a:solidFill>
              </a:rPr>
              <a:t>First Look </a:t>
            </a:r>
            <a:endParaRPr lang="en-US" sz="1400" dirty="0">
              <a:solidFill>
                <a:srgbClr val="000000"/>
              </a:solidFill>
            </a:endParaRPr>
          </a:p>
          <a:p>
            <a:pPr marL="285750" indent="-285750">
              <a:buClr>
                <a:schemeClr val="accent1"/>
              </a:buClr>
              <a:buFont typeface="Arial" panose="020B0604020202020204" pitchFamily="34" charset="0"/>
              <a:buChar char="•"/>
            </a:pPr>
            <a:r>
              <a:rPr lang="en-US" sz="1400" dirty="0">
                <a:solidFill>
                  <a:srgbClr val="000000"/>
                </a:solidFill>
              </a:rPr>
              <a:t>CarePlus Training </a:t>
            </a:r>
            <a:r>
              <a:rPr lang="en-US" sz="1400" dirty="0" smtClean="0">
                <a:solidFill>
                  <a:srgbClr val="000000"/>
                </a:solidFill>
              </a:rPr>
              <a:t>(completed by FL agents only</a:t>
            </a:r>
            <a:r>
              <a:rPr lang="en-US" sz="1400" dirty="0">
                <a:solidFill>
                  <a:srgbClr val="000000"/>
                </a:solidFill>
              </a:rPr>
              <a:t>)</a:t>
            </a:r>
          </a:p>
          <a:p>
            <a:pPr marL="285750" indent="-285750">
              <a:buClr>
                <a:schemeClr val="accent1"/>
              </a:buClr>
              <a:buFont typeface="Arial" panose="020B0604020202020204" pitchFamily="34" charset="0"/>
              <a:buChar char="•"/>
            </a:pPr>
            <a:r>
              <a:rPr lang="en-US" sz="1400" dirty="0" smtClean="0">
                <a:solidFill>
                  <a:srgbClr val="000000"/>
                </a:solidFill>
              </a:rPr>
              <a:t>Special Needs Plans</a:t>
            </a:r>
            <a:endParaRPr lang="en-US" sz="1400" dirty="0">
              <a:solidFill>
                <a:srgbClr val="000000"/>
              </a:solidFill>
            </a:endParaRPr>
          </a:p>
          <a:p>
            <a:pPr marL="285750" indent="-285750">
              <a:buClr>
                <a:schemeClr val="accent1"/>
              </a:buClr>
              <a:buFont typeface="Arial" panose="020B0604020202020204" pitchFamily="34" charset="0"/>
              <a:buChar char="•"/>
            </a:pPr>
            <a:r>
              <a:rPr lang="en-US" sz="1400" dirty="0" smtClean="0">
                <a:solidFill>
                  <a:srgbClr val="000000"/>
                </a:solidFill>
              </a:rPr>
              <a:t>Optional Supplemental Benefits</a:t>
            </a:r>
          </a:p>
          <a:p>
            <a:pPr marL="285750" indent="-285750">
              <a:buClr>
                <a:schemeClr val="accent1"/>
              </a:buClr>
              <a:buFont typeface="Arial" panose="020B0604020202020204" pitchFamily="34" charset="0"/>
              <a:buChar char="•"/>
            </a:pPr>
            <a:r>
              <a:rPr lang="en-US" sz="1400" dirty="0" smtClean="0">
                <a:solidFill>
                  <a:srgbClr val="000000"/>
                </a:solidFill>
              </a:rPr>
              <a:t>Prescription Drug Plans </a:t>
            </a:r>
            <a:endParaRPr lang="en-US" sz="1400" dirty="0">
              <a:solidFill>
                <a:srgbClr val="000000"/>
              </a:solidFill>
            </a:endParaRPr>
          </a:p>
          <a:p>
            <a:pPr marL="285750" indent="-285750">
              <a:buClr>
                <a:schemeClr val="accent1"/>
              </a:buClr>
              <a:buFont typeface="Arial" panose="020B0604020202020204" pitchFamily="34" charset="0"/>
              <a:buChar char="•"/>
            </a:pPr>
            <a:r>
              <a:rPr lang="en-US" sz="1400" dirty="0">
                <a:solidFill>
                  <a:srgbClr val="000000"/>
                </a:solidFill>
              </a:rPr>
              <a:t>Humana’s Value </a:t>
            </a:r>
            <a:r>
              <a:rPr lang="en-US" sz="1400" dirty="0" smtClean="0">
                <a:solidFill>
                  <a:srgbClr val="000000"/>
                </a:solidFill>
              </a:rPr>
              <a:t>Commitment </a:t>
            </a:r>
            <a:endParaRPr lang="en-US" sz="1400" dirty="0">
              <a:solidFill>
                <a:srgbClr val="000000"/>
              </a:solidFill>
            </a:endParaRPr>
          </a:p>
          <a:p>
            <a:endParaRPr lang="en-US" sz="1000" b="1" dirty="0">
              <a:solidFill>
                <a:srgbClr val="000000"/>
              </a:solidFill>
            </a:endParaRPr>
          </a:p>
          <a:p>
            <a:pPr lvl="0" defTabSz="914309">
              <a:buClrTx/>
            </a:pPr>
            <a:r>
              <a:rPr lang="en-US" sz="1600" b="1" dirty="0">
                <a:solidFill>
                  <a:srgbClr val="000000"/>
                </a:solidFill>
                <a:latin typeface="Calibri" panose="020F0502020204030204"/>
              </a:rPr>
              <a:t>Sales presentation and Tools </a:t>
            </a:r>
            <a:r>
              <a:rPr lang="en-US" sz="1600" dirty="0">
                <a:solidFill>
                  <a:srgbClr val="000000"/>
                </a:solidFill>
                <a:latin typeface="Calibri" panose="020F0502020204030204"/>
              </a:rPr>
              <a:t>(Webpage)</a:t>
            </a:r>
          </a:p>
          <a:p>
            <a:pPr marL="285750" lvl="0" indent="-285750" defTabSz="914309">
              <a:buClr>
                <a:srgbClr val="78BE20"/>
              </a:buClr>
              <a:buFont typeface="Arial" panose="020B0604020202020204" pitchFamily="34" charset="0"/>
              <a:buChar char="•"/>
            </a:pPr>
            <a:r>
              <a:rPr lang="en-US" sz="1400" dirty="0">
                <a:solidFill>
                  <a:srgbClr val="000000"/>
                </a:solidFill>
                <a:latin typeface="Calibri" panose="020F0502020204030204"/>
              </a:rPr>
              <a:t>10 step process</a:t>
            </a:r>
          </a:p>
          <a:p>
            <a:pPr marL="285750" lvl="0" indent="-285750" defTabSz="914309">
              <a:buClr>
                <a:srgbClr val="78BE20"/>
              </a:buClr>
              <a:buFont typeface="Arial" panose="020B0604020202020204" pitchFamily="34" charset="0"/>
              <a:buChar char="•"/>
            </a:pPr>
            <a:r>
              <a:rPr lang="en-US" sz="1400" dirty="0">
                <a:solidFill>
                  <a:srgbClr val="000000"/>
                </a:solidFill>
                <a:latin typeface="Calibri" panose="020F0502020204030204"/>
              </a:rPr>
              <a:t>Prepare</a:t>
            </a:r>
          </a:p>
          <a:p>
            <a:pPr marL="285750" lvl="0" indent="-285750" defTabSz="914309">
              <a:buClr>
                <a:srgbClr val="78BE20"/>
              </a:buClr>
              <a:buFont typeface="Arial" panose="020B0604020202020204" pitchFamily="34" charset="0"/>
              <a:buChar char="•"/>
            </a:pPr>
            <a:r>
              <a:rPr lang="en-US" sz="1400" dirty="0" smtClean="0">
                <a:solidFill>
                  <a:srgbClr val="000000"/>
                </a:solidFill>
                <a:latin typeface="Calibri" panose="020F0502020204030204"/>
              </a:rPr>
              <a:t>Greet, Visit, &amp; Verify </a:t>
            </a:r>
            <a:endParaRPr lang="en-US" sz="1400" dirty="0">
              <a:solidFill>
                <a:srgbClr val="000000"/>
              </a:solidFill>
              <a:latin typeface="Calibri" panose="020F0502020204030204"/>
            </a:endParaRPr>
          </a:p>
          <a:p>
            <a:pPr marL="285750" lvl="0" indent="-285750" defTabSz="914309">
              <a:buClr>
                <a:srgbClr val="78BE20"/>
              </a:buClr>
              <a:buFont typeface="Arial" panose="020B0604020202020204" pitchFamily="34" charset="0"/>
              <a:buChar char="•"/>
            </a:pPr>
            <a:r>
              <a:rPr lang="en-US" sz="1400" dirty="0" smtClean="0">
                <a:solidFill>
                  <a:srgbClr val="000000"/>
                </a:solidFill>
                <a:latin typeface="Calibri" panose="020F0502020204030204"/>
              </a:rPr>
              <a:t>Needs &amp; Select </a:t>
            </a:r>
            <a:endParaRPr lang="en-US" sz="1400" dirty="0">
              <a:solidFill>
                <a:srgbClr val="000000"/>
              </a:solidFill>
              <a:latin typeface="Calibri" panose="020F0502020204030204"/>
            </a:endParaRPr>
          </a:p>
          <a:p>
            <a:pPr marL="285750" lvl="0" indent="-285750" defTabSz="914309">
              <a:buClr>
                <a:srgbClr val="78BE20"/>
              </a:buClr>
              <a:buFont typeface="Arial" panose="020B0604020202020204" pitchFamily="34" charset="0"/>
              <a:buChar char="•"/>
            </a:pPr>
            <a:r>
              <a:rPr lang="en-US" sz="1400" dirty="0" smtClean="0">
                <a:solidFill>
                  <a:srgbClr val="000000"/>
                </a:solidFill>
                <a:latin typeface="Calibri" panose="020F0502020204030204"/>
              </a:rPr>
              <a:t>Explain </a:t>
            </a:r>
            <a:endParaRPr lang="en-US" sz="1400" dirty="0">
              <a:solidFill>
                <a:srgbClr val="000000"/>
              </a:solidFill>
              <a:latin typeface="Calibri" panose="020F0502020204030204"/>
            </a:endParaRPr>
          </a:p>
        </p:txBody>
      </p:sp>
      <p:pic>
        <p:nvPicPr>
          <p:cNvPr id="8" name="Picture Placeholder 16">
            <a:extLst>
              <a:ext uri="{FF2B5EF4-FFF2-40B4-BE49-F238E27FC236}">
                <a16:creationId xmlns:a16="http://schemas.microsoft.com/office/drawing/2014/main" xmlns="" id="{9E42B2BA-F4CF-E94D-B579-1D3CA655CDB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a:off x="0" y="685800"/>
            <a:ext cx="3211654" cy="3211654"/>
          </a:xfrm>
          <a:prstGeom prst="rect">
            <a:avLst/>
          </a:prstGeom>
        </p:spPr>
      </p:pic>
      <p:sp>
        <p:nvSpPr>
          <p:cNvPr id="9" name="Title 5"/>
          <p:cNvSpPr txBox="1">
            <a:spLocks/>
          </p:cNvSpPr>
          <p:nvPr/>
        </p:nvSpPr>
        <p:spPr>
          <a:xfrm>
            <a:off x="782736" y="3293950"/>
            <a:ext cx="1646181" cy="603504"/>
          </a:xfrm>
          <a:prstGeom prst="rect">
            <a:avLst/>
          </a:prstGeom>
        </p:spPr>
        <p:txBody>
          <a:bodyPr vert="horz" lIns="0" tIns="0" rIns="0" bIns="0" rtlCol="0" anchor="t">
            <a:noAutofit/>
          </a:bodyPr>
          <a:lst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a:lstStyle>
          <a:p>
            <a:pPr algn="ctr"/>
            <a:r>
              <a:rPr lang="en-US" sz="4400" dirty="0">
                <a:solidFill>
                  <a:schemeClr val="tx1">
                    <a:lumMod val="40000"/>
                    <a:lumOff val="60000"/>
                  </a:schemeClr>
                </a:solidFill>
                <a:latin typeface="+mn-lt"/>
              </a:rPr>
              <a:t>DRAFT</a:t>
            </a:r>
            <a:endParaRPr lang="en-US" sz="4000" dirty="0">
              <a:solidFill>
                <a:schemeClr val="tx1">
                  <a:lumMod val="40000"/>
                  <a:lumOff val="60000"/>
                </a:schemeClr>
              </a:solidFill>
              <a:latin typeface="+mn-lt"/>
            </a:endParaRPr>
          </a:p>
        </p:txBody>
      </p:sp>
      <p:cxnSp>
        <p:nvCxnSpPr>
          <p:cNvPr id="5" name="Straight Connector 4"/>
          <p:cNvCxnSpPr/>
          <p:nvPr/>
        </p:nvCxnSpPr>
        <p:spPr>
          <a:xfrm>
            <a:off x="7010400" y="997389"/>
            <a:ext cx="0" cy="5660136"/>
          </a:xfrm>
          <a:prstGeom prst="line">
            <a:avLst/>
          </a:prstGeom>
          <a:ln w="9525"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 Placeholder 1"/>
          <p:cNvSpPr txBox="1">
            <a:spLocks/>
          </p:cNvSpPr>
          <p:nvPr/>
        </p:nvSpPr>
        <p:spPr>
          <a:xfrm>
            <a:off x="7600192" y="969264"/>
            <a:ext cx="4419597" cy="4364736"/>
          </a:xfrm>
          <a:prstGeom prst="rect">
            <a:avLst/>
          </a:prstGeom>
        </p:spPr>
        <p:txBody>
          <a:bodyPr vert="horz" lIns="0" tIns="0" rIns="0" bIns="0" rtlCol="0">
            <a:noAutofit/>
          </a:bodyPr>
          <a:lstStyle>
            <a:lvl1pPr marL="0" indent="0" algn="l" defTabSz="914446" rtl="0" eaLnBrk="1" latinLnBrk="0" hangingPunct="1">
              <a:lnSpc>
                <a:spcPct val="100000"/>
              </a:lnSpc>
              <a:spcBef>
                <a:spcPts val="0"/>
              </a:spcBef>
              <a:buClr>
                <a:schemeClr val="tx1"/>
              </a:buClr>
              <a:buFontTx/>
              <a:buNone/>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baseline="0">
                <a:solidFill>
                  <a:schemeClr val="tx1"/>
                </a:solidFill>
                <a:latin typeface="+mn-lt"/>
                <a:ea typeface="+mn-ea"/>
                <a:cs typeface="+mn-cs"/>
              </a:defRPr>
            </a:lvl5pPr>
            <a:lvl6pPr marL="914446"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0" algn="l" defTabSz="914446" rtl="0" eaLnBrk="1" latinLnBrk="0" hangingPunct="1">
              <a:lnSpc>
                <a:spcPct val="90000"/>
              </a:lnSpc>
              <a:spcBef>
                <a:spcPts val="500"/>
              </a:spcBef>
              <a:buClr>
                <a:schemeClr val="accent1"/>
              </a:buClr>
              <a:buFont typeface="Arial" panose="020B0604020202020204" pitchFamily="34" charset="0"/>
              <a:buNone/>
              <a:defRPr sz="1333" kern="1200">
                <a:solidFill>
                  <a:schemeClr val="tx1"/>
                </a:solidFill>
                <a:latin typeface="+mn-lt"/>
                <a:ea typeface="+mn-ea"/>
                <a:cs typeface="+mn-cs"/>
              </a:defRPr>
            </a:lvl9pPr>
          </a:lstStyle>
          <a:p>
            <a:r>
              <a:rPr lang="en-US" sz="1600" b="1" dirty="0">
                <a:solidFill>
                  <a:srgbClr val="000000"/>
                </a:solidFill>
                <a:latin typeface="+mn-lt"/>
              </a:rPr>
              <a:t>(continued) Sales presentation and Tools </a:t>
            </a:r>
            <a:r>
              <a:rPr lang="en-US" sz="1600" dirty="0">
                <a:solidFill>
                  <a:srgbClr val="000000"/>
                </a:solidFill>
                <a:latin typeface="+mn-lt"/>
              </a:rPr>
              <a:t>(Webpage)</a:t>
            </a:r>
            <a:endParaRPr lang="en-US" sz="1400" dirty="0">
              <a:solidFill>
                <a:srgbClr val="000000"/>
              </a:solidFill>
            </a:endParaRPr>
          </a:p>
          <a:p>
            <a:pPr marL="285750" indent="-285750">
              <a:buClr>
                <a:schemeClr val="accent1"/>
              </a:buClr>
              <a:buFont typeface="Arial" panose="020B0604020202020204" pitchFamily="34" charset="0"/>
              <a:buChar char="•"/>
            </a:pPr>
            <a:r>
              <a:rPr lang="en-US" sz="1400" dirty="0" smtClean="0">
                <a:solidFill>
                  <a:srgbClr val="000000"/>
                </a:solidFill>
              </a:rPr>
              <a:t>Enroll</a:t>
            </a:r>
            <a:endParaRPr lang="en-US" sz="1400" dirty="0">
              <a:solidFill>
                <a:srgbClr val="000000"/>
              </a:solidFill>
            </a:endParaRPr>
          </a:p>
          <a:p>
            <a:pPr marL="468639" lvl="1" indent="-285750">
              <a:spcBef>
                <a:spcPts val="0"/>
              </a:spcBef>
              <a:spcAft>
                <a:spcPts val="0"/>
              </a:spcAft>
            </a:pPr>
            <a:r>
              <a:rPr lang="en-US" sz="1200" dirty="0" smtClean="0">
                <a:solidFill>
                  <a:srgbClr val="000000"/>
                </a:solidFill>
                <a:latin typeface="+mj-lt"/>
              </a:rPr>
              <a:t>Find </a:t>
            </a:r>
            <a:r>
              <a:rPr lang="en-US" sz="1200" dirty="0">
                <a:solidFill>
                  <a:srgbClr val="000000"/>
                </a:solidFill>
                <a:latin typeface="+mj-lt"/>
              </a:rPr>
              <a:t>a Doctor</a:t>
            </a:r>
          </a:p>
          <a:p>
            <a:pPr marL="468639" lvl="1" indent="-285750">
              <a:spcBef>
                <a:spcPts val="0"/>
              </a:spcBef>
              <a:spcAft>
                <a:spcPts val="0"/>
              </a:spcAft>
            </a:pPr>
            <a:r>
              <a:rPr lang="en-US" sz="1200" dirty="0">
                <a:solidFill>
                  <a:srgbClr val="000000"/>
                </a:solidFill>
                <a:latin typeface="+mj-lt"/>
              </a:rPr>
              <a:t>Pharmacy Calculator</a:t>
            </a:r>
          </a:p>
          <a:p>
            <a:pPr marL="468639" lvl="1" indent="-285750">
              <a:spcBef>
                <a:spcPts val="0"/>
              </a:spcBef>
              <a:spcAft>
                <a:spcPts val="0"/>
              </a:spcAft>
            </a:pPr>
            <a:r>
              <a:rPr lang="en-US" sz="1200" dirty="0">
                <a:solidFill>
                  <a:srgbClr val="000000"/>
                </a:solidFill>
                <a:latin typeface="+mj-lt"/>
              </a:rPr>
              <a:t>Enrollment tools</a:t>
            </a:r>
          </a:p>
          <a:p>
            <a:pPr marL="468639" lvl="1" indent="-285750">
              <a:spcBef>
                <a:spcPts val="0"/>
              </a:spcBef>
              <a:spcAft>
                <a:spcPts val="0"/>
              </a:spcAft>
            </a:pPr>
            <a:r>
              <a:rPr lang="en-US" sz="1200" dirty="0">
                <a:solidFill>
                  <a:srgbClr val="000000"/>
                </a:solidFill>
                <a:latin typeface="+mj-lt"/>
              </a:rPr>
              <a:t>Paper Applications</a:t>
            </a:r>
          </a:p>
          <a:p>
            <a:pPr marL="285750" indent="-285750">
              <a:buClr>
                <a:schemeClr val="accent1"/>
              </a:buClr>
              <a:buFont typeface="Arial" panose="020B0604020202020204" pitchFamily="34" charset="0"/>
              <a:buChar char="•"/>
            </a:pPr>
            <a:r>
              <a:rPr lang="en-US" sz="1400" dirty="0">
                <a:solidFill>
                  <a:srgbClr val="000000"/>
                </a:solidFill>
              </a:rPr>
              <a:t>Wrap </a:t>
            </a:r>
            <a:r>
              <a:rPr lang="en-US" sz="1400" dirty="0" smtClean="0">
                <a:solidFill>
                  <a:srgbClr val="000000"/>
                </a:solidFill>
              </a:rPr>
              <a:t>Up and Serve</a:t>
            </a:r>
            <a:endParaRPr lang="en-US" sz="1400" dirty="0">
              <a:solidFill>
                <a:srgbClr val="000000"/>
              </a:solidFill>
            </a:endParaRPr>
          </a:p>
          <a:p>
            <a:pPr marL="285750" indent="-285750">
              <a:buClr>
                <a:schemeClr val="accent1"/>
              </a:buClr>
              <a:buFont typeface="Arial" panose="020B0604020202020204" pitchFamily="34" charset="0"/>
              <a:buChar char="•"/>
            </a:pPr>
            <a:r>
              <a:rPr lang="en-US" sz="1400" dirty="0" smtClean="0">
                <a:solidFill>
                  <a:srgbClr val="000000"/>
                </a:solidFill>
              </a:rPr>
              <a:t>Connecting the Dots </a:t>
            </a:r>
          </a:p>
          <a:p>
            <a:pPr marL="285750" indent="-285750">
              <a:buClr>
                <a:schemeClr val="accent1"/>
              </a:buClr>
              <a:buFont typeface="Arial" panose="020B0604020202020204" pitchFamily="34" charset="0"/>
              <a:buChar char="•"/>
            </a:pPr>
            <a:r>
              <a:rPr lang="en-US" sz="1400" dirty="0" smtClean="0">
                <a:solidFill>
                  <a:srgbClr val="000000"/>
                </a:solidFill>
              </a:rPr>
              <a:t>Sales Presentation Knowledge Check</a:t>
            </a:r>
            <a:endParaRPr lang="en-US" sz="1400" dirty="0">
              <a:solidFill>
                <a:srgbClr val="000000"/>
              </a:solidFill>
            </a:endParaRPr>
          </a:p>
          <a:p>
            <a:endParaRPr lang="en-US" sz="1000" b="1" dirty="0">
              <a:solidFill>
                <a:srgbClr val="000000"/>
              </a:solidFill>
            </a:endParaRPr>
          </a:p>
          <a:p>
            <a:r>
              <a:rPr lang="en-US" sz="1600" b="1" dirty="0">
                <a:solidFill>
                  <a:srgbClr val="000000"/>
                </a:solidFill>
                <a:latin typeface="+mn-lt"/>
              </a:rPr>
              <a:t>Agent Guidance </a:t>
            </a:r>
          </a:p>
          <a:p>
            <a:pPr marL="285750" indent="-285750">
              <a:buClr>
                <a:schemeClr val="accent1"/>
              </a:buClr>
              <a:buFont typeface="Arial" panose="020B0604020202020204" pitchFamily="34" charset="0"/>
              <a:buChar char="•"/>
            </a:pPr>
            <a:r>
              <a:rPr lang="en-US" sz="1400" dirty="0" smtClean="0">
                <a:solidFill>
                  <a:srgbClr val="000000"/>
                </a:solidFill>
              </a:rPr>
              <a:t>Agent </a:t>
            </a:r>
            <a:r>
              <a:rPr lang="en-US" sz="1400" dirty="0">
                <a:solidFill>
                  <a:srgbClr val="000000"/>
                </a:solidFill>
              </a:rPr>
              <a:t>Guidance materials</a:t>
            </a:r>
          </a:p>
          <a:p>
            <a:pPr marL="285750" indent="-285750">
              <a:buClr>
                <a:schemeClr val="accent1"/>
              </a:buClr>
              <a:buFont typeface="Arial" panose="020B0604020202020204" pitchFamily="34" charset="0"/>
              <a:buChar char="•"/>
            </a:pPr>
            <a:r>
              <a:rPr lang="en-US" sz="1400" dirty="0">
                <a:solidFill>
                  <a:srgbClr val="000000"/>
                </a:solidFill>
              </a:rPr>
              <a:t>Attestations (3)</a:t>
            </a:r>
          </a:p>
          <a:p>
            <a:endParaRPr lang="en-US" sz="1000" b="1" dirty="0">
              <a:solidFill>
                <a:srgbClr val="000000"/>
              </a:solidFill>
            </a:endParaRPr>
          </a:p>
          <a:p>
            <a:r>
              <a:rPr lang="en-US" sz="1600" b="1" dirty="0">
                <a:solidFill>
                  <a:srgbClr val="000000"/>
                </a:solidFill>
                <a:latin typeface="+mn-lt"/>
              </a:rPr>
              <a:t>Wrap up</a:t>
            </a:r>
          </a:p>
          <a:p>
            <a:pPr marL="285750" indent="-285750">
              <a:buClr>
                <a:schemeClr val="accent1"/>
              </a:buClr>
              <a:buFont typeface="Arial" panose="020B0604020202020204" pitchFamily="34" charset="0"/>
              <a:buChar char="•"/>
            </a:pPr>
            <a:r>
              <a:rPr lang="en-US" sz="1400" dirty="0" smtClean="0">
                <a:solidFill>
                  <a:srgbClr val="000000"/>
                </a:solidFill>
              </a:rPr>
              <a:t>Course </a:t>
            </a:r>
            <a:r>
              <a:rPr lang="en-US" sz="1400" dirty="0">
                <a:solidFill>
                  <a:srgbClr val="000000"/>
                </a:solidFill>
              </a:rPr>
              <a:t>Completion / Confirm Eligibility for Sales Materials</a:t>
            </a:r>
          </a:p>
          <a:p>
            <a:pPr marL="285750" indent="-285750">
              <a:buClr>
                <a:schemeClr val="accent1"/>
              </a:buClr>
              <a:buFont typeface="Arial" panose="020B0604020202020204" pitchFamily="34" charset="0"/>
              <a:buChar char="•"/>
            </a:pPr>
            <a:r>
              <a:rPr lang="en-US" sz="1400" dirty="0">
                <a:solidFill>
                  <a:srgbClr val="000000"/>
                </a:solidFill>
              </a:rPr>
              <a:t>Survey –  Recertification for Partner Field </a:t>
            </a:r>
          </a:p>
          <a:p>
            <a:pPr marL="285750" indent="-285750">
              <a:buClr>
                <a:schemeClr val="accent1"/>
              </a:buClr>
              <a:buFont typeface="Arial" panose="020B0604020202020204" pitchFamily="34" charset="0"/>
              <a:buChar char="•"/>
            </a:pPr>
            <a:r>
              <a:rPr lang="en-US" sz="1400" dirty="0">
                <a:solidFill>
                  <a:srgbClr val="000000"/>
                </a:solidFill>
              </a:rPr>
              <a:t>How to Order Sales Starter Materials</a:t>
            </a:r>
          </a:p>
          <a:p>
            <a:pPr marL="285750" indent="-285750">
              <a:buClr>
                <a:schemeClr val="accent1"/>
              </a:buClr>
              <a:buFont typeface="Arial" panose="020B0604020202020204" pitchFamily="34" charset="0"/>
              <a:buChar char="•"/>
            </a:pPr>
            <a:r>
              <a:rPr lang="en-US" sz="1400" dirty="0">
                <a:solidFill>
                  <a:srgbClr val="000000"/>
                </a:solidFill>
              </a:rPr>
              <a:t>Order Sales Starter </a:t>
            </a:r>
            <a:r>
              <a:rPr lang="en-US" sz="1400" dirty="0" smtClean="0">
                <a:solidFill>
                  <a:srgbClr val="000000"/>
                </a:solidFill>
              </a:rPr>
              <a:t>Materials</a:t>
            </a:r>
          </a:p>
          <a:p>
            <a:pPr marL="285750" indent="-285750">
              <a:buClr>
                <a:schemeClr val="accent1"/>
              </a:buClr>
              <a:buFont typeface="Arial" panose="020B0604020202020204" pitchFamily="34" charset="0"/>
              <a:buChar char="•"/>
            </a:pPr>
            <a:r>
              <a:rPr lang="en-US" sz="1400" dirty="0">
                <a:solidFill>
                  <a:srgbClr val="000000"/>
                </a:solidFill>
              </a:rPr>
              <a:t>Optional Sales Resources</a:t>
            </a:r>
          </a:p>
          <a:p>
            <a:pPr marL="285750" indent="-285750">
              <a:buClr>
                <a:schemeClr val="accent1"/>
              </a:buClr>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xmlns="" id="{0A431C11-6B31-43B3-B13B-AA242266C671}"/>
              </a:ext>
            </a:extLst>
          </p:cNvPr>
          <p:cNvPicPr>
            <a:picLocks noChangeAspect="1"/>
          </p:cNvPicPr>
          <p:nvPr/>
        </p:nvPicPr>
        <p:blipFill>
          <a:blip r:embed="rId5"/>
          <a:stretch>
            <a:fillRect/>
          </a:stretch>
        </p:blipFill>
        <p:spPr>
          <a:xfrm>
            <a:off x="7437891" y="6109694"/>
            <a:ext cx="4419591" cy="512306"/>
          </a:xfrm>
          <a:prstGeom prst="rect">
            <a:avLst/>
          </a:prstGeom>
        </p:spPr>
      </p:pic>
      <p:sp>
        <p:nvSpPr>
          <p:cNvPr id="6" name="Rectangle 5">
            <a:extLst>
              <a:ext uri="{FF2B5EF4-FFF2-40B4-BE49-F238E27FC236}">
                <a16:creationId xmlns:a16="http://schemas.microsoft.com/office/drawing/2014/main" xmlns="" id="{E0F864EB-6757-41C4-9216-E66A4C3E8022}"/>
              </a:ext>
            </a:extLst>
          </p:cNvPr>
          <p:cNvSpPr/>
          <p:nvPr/>
        </p:nvSpPr>
        <p:spPr>
          <a:xfrm>
            <a:off x="7574080" y="5690629"/>
            <a:ext cx="4249112" cy="369332"/>
          </a:xfrm>
          <a:prstGeom prst="rect">
            <a:avLst/>
          </a:prstGeom>
        </p:spPr>
        <p:txBody>
          <a:bodyPr wrap="none">
            <a:spAutoFit/>
          </a:bodyPr>
          <a:lstStyle/>
          <a:p>
            <a:r>
              <a:rPr lang="en-US" b="1" dirty="0">
                <a:solidFill>
                  <a:srgbClr val="000000"/>
                </a:solidFill>
              </a:rPr>
              <a:t>Tab for Additional Resources &amp; Downloads</a:t>
            </a:r>
          </a:p>
        </p:txBody>
      </p:sp>
    </p:spTree>
    <p:extLst>
      <p:ext uri="{BB962C8B-B14F-4D97-AF65-F5344CB8AC3E}">
        <p14:creationId xmlns:p14="http://schemas.microsoft.com/office/powerpoint/2010/main" val="4048381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7332259" y="-22167"/>
            <a:ext cx="4862512" cy="6858000"/>
          </a:xfrm>
        </p:spPr>
      </p:pic>
      <p:sp>
        <p:nvSpPr>
          <p:cNvPr id="2" name="Text Placeholder 1"/>
          <p:cNvSpPr>
            <a:spLocks noGrp="1"/>
          </p:cNvSpPr>
          <p:nvPr>
            <p:ph type="body" sz="quarter" idx="12"/>
          </p:nvPr>
        </p:nvSpPr>
        <p:spPr/>
        <p:txBody>
          <a:bodyPr>
            <a:noAutofit/>
          </a:bodyPr>
          <a:lstStyle/>
          <a:p>
            <a:r>
              <a:rPr lang="en-US" dirty="0"/>
              <a:t>Big changes for Plan year 2022!</a:t>
            </a:r>
          </a:p>
        </p:txBody>
      </p:sp>
      <p:sp>
        <p:nvSpPr>
          <p:cNvPr id="4" name="Slide Number Placeholder 3"/>
          <p:cNvSpPr>
            <a:spLocks noGrp="1"/>
          </p:cNvSpPr>
          <p:nvPr>
            <p:ph type="sldNum" sz="quarter" idx="429496729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1324121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447800" y="2667000"/>
            <a:ext cx="9296400" cy="2667000"/>
          </a:xfrm>
        </p:spPr>
        <p:txBody>
          <a:bodyPr>
            <a:noAutofit/>
          </a:bodyPr>
          <a:lstStyle/>
          <a:p>
            <a:pPr algn="ctr"/>
            <a:r>
              <a:rPr lang="en-US" sz="3600" dirty="0">
                <a:solidFill>
                  <a:srgbClr val="000000"/>
                </a:solidFill>
              </a:rPr>
              <a:t>AHIP &amp; NAHU for 2022</a:t>
            </a:r>
          </a:p>
          <a:p>
            <a:pPr algn="ctr"/>
            <a:r>
              <a:rPr lang="en-US" dirty="0">
                <a:solidFill>
                  <a:srgbClr val="000000"/>
                </a:solidFill>
              </a:rPr>
              <a:t>Agents will have option between AHIP or NAHU. They must select one and stick with that path. </a:t>
            </a:r>
          </a:p>
        </p:txBody>
      </p:sp>
      <p:pic>
        <p:nvPicPr>
          <p:cNvPr id="1026" name="Picture 2" descr="America’s Health Insurance Plans (AHIP)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49"/>
          <a:stretch/>
        </p:blipFill>
        <p:spPr bwMode="auto">
          <a:xfrm>
            <a:off x="1981200" y="381000"/>
            <a:ext cx="3733800" cy="183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ational Association of Health Underwriters (NAHU) Vector Logo - (.SVG +  .PNG) - VectorLogoSeek.Com">
            <a:extLst>
              <a:ext uri="{FF2B5EF4-FFF2-40B4-BE49-F238E27FC236}">
                <a16:creationId xmlns:a16="http://schemas.microsoft.com/office/drawing/2014/main" xmlns="" id="{417C1D51-0056-4065-8FFB-B272CB9CF5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60" r="7440"/>
          <a:stretch/>
        </p:blipFill>
        <p:spPr bwMode="auto">
          <a:xfrm>
            <a:off x="7086600" y="751015"/>
            <a:ext cx="2434900" cy="1545969"/>
          </a:xfrm>
          <a:prstGeom prst="rect">
            <a:avLst/>
          </a:prstGeom>
          <a:noFill/>
          <a:ln w="38100">
            <a:solidFill>
              <a:schemeClr val="bg2"/>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20EAD4F-6E28-484A-B5BA-C02DC9F47CF5}"/>
              </a:ext>
            </a:extLst>
          </p:cNvPr>
          <p:cNvSpPr txBox="1"/>
          <p:nvPr/>
        </p:nvSpPr>
        <p:spPr>
          <a:xfrm>
            <a:off x="5562600" y="660969"/>
            <a:ext cx="1066800" cy="1569660"/>
          </a:xfrm>
          <a:prstGeom prst="rect">
            <a:avLst/>
          </a:prstGeom>
          <a:noFill/>
        </p:spPr>
        <p:txBody>
          <a:bodyPr wrap="square" rtlCol="0">
            <a:spAutoFit/>
          </a:bodyPr>
          <a:lstStyle/>
          <a:p>
            <a:r>
              <a:rPr lang="en-US" sz="9600" dirty="0">
                <a:solidFill>
                  <a:schemeClr val="tx2"/>
                </a:solidFill>
                <a:latin typeface="+mj-lt"/>
              </a:rPr>
              <a:t>&amp;</a:t>
            </a:r>
          </a:p>
        </p:txBody>
      </p:sp>
    </p:spTree>
    <p:extLst>
      <p:ext uri="{BB962C8B-B14F-4D97-AF65-F5344CB8AC3E}">
        <p14:creationId xmlns:p14="http://schemas.microsoft.com/office/powerpoint/2010/main" val="633936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solidFill>
                  <a:srgbClr val="000000"/>
                </a:solidFill>
              </a:rPr>
              <a:t>Comparing AHIP &amp; NAHU</a:t>
            </a:r>
            <a:endParaRPr lang="uk-UA" dirty="0">
              <a:solidFill>
                <a:srgbClr val="000000"/>
              </a:solidFill>
            </a:endParaRPr>
          </a:p>
        </p:txBody>
      </p:sp>
      <p:sp>
        <p:nvSpPr>
          <p:cNvPr id="10" name="Slide Number Placeholder 9">
            <a:extLst>
              <a:ext uri="{FF2B5EF4-FFF2-40B4-BE49-F238E27FC236}">
                <a16:creationId xmlns:a16="http://schemas.microsoft.com/office/drawing/2014/main" xmlns="" id="{2F16442F-7E24-1A47-9A2A-1C7E2AF3053B}"/>
              </a:ext>
            </a:extLst>
          </p:cNvPr>
          <p:cNvSpPr>
            <a:spLocks noGrp="1"/>
          </p:cNvSpPr>
          <p:nvPr>
            <p:ph type="sldNum" sz="quarter" idx="31"/>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78BE20"/>
                </a:solidFill>
                <a:effectLst/>
                <a:uLnTx/>
                <a:uFillTx/>
              </a:rPr>
              <a:t>|</a:t>
            </a:r>
            <a:r>
              <a:rPr kumimoji="0" lang="en-US" sz="1200" u="none" strike="noStrike" kern="1200" cap="none" spc="0" normalizeH="0" baseline="0" noProof="0" dirty="0">
                <a:ln>
                  <a:noFill/>
                </a:ln>
                <a:solidFill>
                  <a:srgbClr val="C8C8C8"/>
                </a:solidFill>
                <a:effectLst/>
                <a:uLnTx/>
                <a:uFillTx/>
              </a:rPr>
              <a:t> </a:t>
            </a:r>
            <a:fld id="{37D409AB-2201-4E18-8A34-C31753AD9B06}" type="slidenum">
              <a:rPr kumimoji="0" lang="en-US" sz="1200" u="none" strike="noStrike" kern="1200" cap="none" spc="0" normalizeH="0" baseline="0" noProof="0" smtClean="0">
                <a:ln>
                  <a:noFill/>
                </a:ln>
                <a:solidFill>
                  <a:srgbClr val="53575A"/>
                </a:solidFill>
                <a:effectLst/>
                <a:uLnTx/>
                <a:uFillTx/>
              </a:rPr>
              <a:pPr marL="0" marR="0" lvl="0" indent="0" algn="r" defTabSz="914309" rtl="0" eaLnBrk="1" fontAlgn="auto" latinLnBrk="0" hangingPunct="1">
                <a:lnSpc>
                  <a:spcPct val="100000"/>
                </a:lnSpc>
                <a:spcBef>
                  <a:spcPts val="0"/>
                </a:spcBef>
                <a:spcAft>
                  <a:spcPts val="0"/>
                </a:spcAft>
                <a:buClrTx/>
                <a:buSzTx/>
                <a:buFontTx/>
                <a:buNone/>
                <a:tabLst/>
                <a:defRPr/>
              </a:pPr>
              <a:t>9</a:t>
            </a:fld>
            <a:endParaRPr kumimoji="0" lang="en-US" sz="1200" u="none" strike="noStrike" kern="1200" cap="none" spc="0" normalizeH="0" baseline="0" noProof="0" dirty="0">
              <a:ln>
                <a:noFill/>
              </a:ln>
              <a:solidFill>
                <a:srgbClr val="53575A"/>
              </a:solidFill>
              <a:effectLst/>
              <a:uLnTx/>
              <a:uFillTx/>
            </a:endParaRPr>
          </a:p>
        </p:txBody>
      </p:sp>
      <p:sp>
        <p:nvSpPr>
          <p:cNvPr id="29" name="Slide Number Placeholder 3">
            <a:extLst>
              <a:ext uri="{FF2B5EF4-FFF2-40B4-BE49-F238E27FC236}">
                <a16:creationId xmlns:a16="http://schemas.microsoft.com/office/drawing/2014/main" xmlns="" id="{4CD59F36-CCDD-42C6-9EA9-985A7A39A46C}"/>
              </a:ext>
            </a:extLst>
          </p:cNvPr>
          <p:cNvSpPr txBox="1">
            <a:spLocks/>
          </p:cNvSpPr>
          <p:nvPr/>
        </p:nvSpPr>
        <p:spPr>
          <a:xfrm>
            <a:off x="22750828" y="5647180"/>
            <a:ext cx="1219200" cy="304800"/>
          </a:xfrm>
          <a:prstGeom prst="rect">
            <a:avLst/>
          </a:prstGeom>
        </p:spPr>
        <p:txBody>
          <a:bodyPr/>
          <a:lstStyle>
            <a:defPPr>
              <a:defRPr lang="uk-UA"/>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r">
              <a:defRPr/>
            </a:pPr>
            <a:r>
              <a:rPr lang="en-US" sz="1200" b="1">
                <a:solidFill>
                  <a:srgbClr val="78BE20"/>
                </a:solidFill>
                <a:latin typeface="Calibri Light" panose="020F0302020204030204" pitchFamily="34" charset="0"/>
                <a:cs typeface="Calibri Light" panose="020F0302020204030204" pitchFamily="34" charset="0"/>
              </a:rPr>
              <a:t>|</a:t>
            </a:r>
            <a:r>
              <a:rPr lang="en-US" sz="1200">
                <a:solidFill>
                  <a:srgbClr val="C8C8C8"/>
                </a:solidFill>
                <a:latin typeface="Calibri Light" panose="020F0302020204030204" pitchFamily="34" charset="0"/>
                <a:cs typeface="Calibri Light" panose="020F0302020204030204" pitchFamily="34" charset="0"/>
              </a:rPr>
              <a:t> </a:t>
            </a:r>
            <a:fld id="{37D409AB-2201-4E18-8A34-C31753AD9B06}" type="slidenum">
              <a:rPr lang="en-US" sz="1200" smtClean="0">
                <a:solidFill>
                  <a:srgbClr val="53575A"/>
                </a:solidFill>
                <a:latin typeface="Calibri Light" panose="020F0302020204030204" pitchFamily="34" charset="0"/>
                <a:cs typeface="Calibri Light" panose="020F0302020204030204" pitchFamily="34" charset="0"/>
              </a:rPr>
              <a:pPr algn="r">
                <a:defRPr/>
              </a:pPr>
              <a:t>9</a:t>
            </a:fld>
            <a:endParaRPr lang="en-US" sz="1200" dirty="0">
              <a:solidFill>
                <a:srgbClr val="53575A"/>
              </a:solidFill>
              <a:latin typeface="Calibri Light" panose="020F0302020204030204" pitchFamily="34" charset="0"/>
              <a:cs typeface="Calibri Light" panose="020F0302020204030204" pitchFamily="34" charset="0"/>
            </a:endParaRPr>
          </a:p>
        </p:txBody>
      </p:sp>
      <p:sp>
        <p:nvSpPr>
          <p:cNvPr id="42" name="TextBox 41">
            <a:extLst>
              <a:ext uri="{FF2B5EF4-FFF2-40B4-BE49-F238E27FC236}">
                <a16:creationId xmlns:a16="http://schemas.microsoft.com/office/drawing/2014/main" xmlns="" id="{625EDBFF-7FA1-4EF9-AD8D-CBF66DB336C0}"/>
              </a:ext>
            </a:extLst>
          </p:cNvPr>
          <p:cNvSpPr txBox="1"/>
          <p:nvPr/>
        </p:nvSpPr>
        <p:spPr>
          <a:xfrm>
            <a:off x="368808" y="5587960"/>
            <a:ext cx="10972800" cy="923330"/>
          </a:xfrm>
          <a:prstGeom prst="rect">
            <a:avLst/>
          </a:prstGeom>
          <a:noFill/>
        </p:spPr>
        <p:txBody>
          <a:bodyPr wrap="square" rtlCol="0">
            <a:spAutoFit/>
          </a:bodyPr>
          <a:lstStyle/>
          <a:p>
            <a:pPr marR="0" lvl="0" algn="l" defTabSz="914446"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mn-cs"/>
              </a:rPr>
              <a:t>* Additional 3 attempts can be purchased.  For PY21 cert-recert less than 1% of agents needed to purchase an additional 3 AHIP test attempts.</a:t>
            </a:r>
          </a:p>
          <a:p>
            <a:pPr marR="0" lvl="0" algn="l" defTabSz="914446"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mn-cs"/>
              </a:rPr>
              <a:t>** Prices reflect a discount that only applies when agents access AHIP or NAHU via their Humana cert-recert course.  </a:t>
            </a:r>
          </a:p>
        </p:txBody>
      </p:sp>
      <p:pic>
        <p:nvPicPr>
          <p:cNvPr id="43" name="Picture 2" descr="ahip-logo-solo-cropped-proto-custom_2.jpg | The Lund Report">
            <a:extLst>
              <a:ext uri="{FF2B5EF4-FFF2-40B4-BE49-F238E27FC236}">
                <a16:creationId xmlns:a16="http://schemas.microsoft.com/office/drawing/2014/main" xmlns="" id="{A12E1A9A-A17A-4FC0-81E9-406249337C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33" b="6666"/>
          <a:stretch/>
        </p:blipFill>
        <p:spPr bwMode="auto">
          <a:xfrm>
            <a:off x="2522687" y="1552475"/>
            <a:ext cx="1345027" cy="90789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ational Association of Health Underwriters (NAHU) Vector Logo - (.SVG +  .PNG) - VectorLogoSeek.Com">
            <a:extLst>
              <a:ext uri="{FF2B5EF4-FFF2-40B4-BE49-F238E27FC236}">
                <a16:creationId xmlns:a16="http://schemas.microsoft.com/office/drawing/2014/main" xmlns="" id="{99306F26-41FC-4EF2-8D93-42CF2EF1A8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60" r="7440"/>
          <a:stretch/>
        </p:blipFill>
        <p:spPr bwMode="auto">
          <a:xfrm>
            <a:off x="8274848" y="1578020"/>
            <a:ext cx="1389699" cy="882349"/>
          </a:xfrm>
          <a:prstGeom prst="rect">
            <a:avLst/>
          </a:prstGeom>
          <a:noFill/>
          <a:ln w="38100">
            <a:solidFill>
              <a:schemeClr val="bg2"/>
            </a:solidFill>
          </a:ln>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xmlns="" id="{BD92553A-9AF2-4106-8AA7-1A679AB25B79}"/>
              </a:ext>
            </a:extLst>
          </p:cNvPr>
          <p:cNvCxnSpPr>
            <a:cxnSpLocks/>
          </p:cNvCxnSpPr>
          <p:nvPr/>
        </p:nvCxnSpPr>
        <p:spPr>
          <a:xfrm>
            <a:off x="6091765" y="1826436"/>
            <a:ext cx="0" cy="311734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1B581783-031D-4B50-A164-FB766BA1CA1D}"/>
              </a:ext>
            </a:extLst>
          </p:cNvPr>
          <p:cNvSpPr txBox="1"/>
          <p:nvPr/>
        </p:nvSpPr>
        <p:spPr>
          <a:xfrm>
            <a:off x="967315" y="2670113"/>
            <a:ext cx="4869171" cy="2339102"/>
          </a:xfrm>
          <a:prstGeom prst="rect">
            <a:avLst/>
          </a:prstGeom>
          <a:noFill/>
        </p:spPr>
        <p:txBody>
          <a:bodyPr wrap="square" rtlCol="0">
            <a:spAutoFit/>
          </a:bodyPr>
          <a:lstStyle/>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90% or better to pass the test (6 attempts*)</a:t>
            </a: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2 hour time limit per test attempt (50 questions) </a:t>
            </a: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$125</a:t>
            </a:r>
            <a:r>
              <a:rPr lang="en-US" sz="2000" b="1" dirty="0">
                <a:solidFill>
                  <a:schemeClr val="tx1">
                    <a:lumMod val="50000"/>
                  </a:schemeClr>
                </a:solidFill>
              </a:rPr>
              <a:t> ** </a:t>
            </a: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CE Credits </a:t>
            </a:r>
            <a:r>
              <a:rPr lang="en-US" sz="1600" b="1" i="1" dirty="0">
                <a:solidFill>
                  <a:schemeClr val="tx1">
                    <a:lumMod val="50000"/>
                  </a:schemeClr>
                </a:solidFill>
              </a:rPr>
              <a:t>not</a:t>
            </a:r>
            <a:r>
              <a:rPr lang="en-US" sz="1600" dirty="0">
                <a:solidFill>
                  <a:schemeClr val="tx1">
                    <a:lumMod val="50000"/>
                  </a:schemeClr>
                </a:solidFill>
              </a:rPr>
              <a:t> included in the initial cost.</a:t>
            </a: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Spanish option available</a:t>
            </a: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Major carriers have used it for years</a:t>
            </a:r>
          </a:p>
          <a:p>
            <a:pPr marL="342900" indent="-342900">
              <a:spcAft>
                <a:spcPts val="600"/>
              </a:spcAft>
              <a:buClr>
                <a:schemeClr val="accent1"/>
              </a:buClr>
              <a:buFont typeface="Arial" panose="020B0604020202020204" pitchFamily="34" charset="0"/>
              <a:buChar char="•"/>
            </a:pPr>
            <a:endParaRPr lang="en-US" sz="1600" dirty="0">
              <a:solidFill>
                <a:schemeClr val="tx1">
                  <a:lumMod val="50000"/>
                </a:schemeClr>
              </a:solidFill>
            </a:endParaRPr>
          </a:p>
        </p:txBody>
      </p:sp>
      <p:sp>
        <p:nvSpPr>
          <p:cNvPr id="48" name="TextBox 47">
            <a:extLst>
              <a:ext uri="{FF2B5EF4-FFF2-40B4-BE49-F238E27FC236}">
                <a16:creationId xmlns:a16="http://schemas.microsoft.com/office/drawing/2014/main" xmlns="" id="{EBF9471E-B4C1-432A-BFDD-CDED17243B85}"/>
              </a:ext>
            </a:extLst>
          </p:cNvPr>
          <p:cNvSpPr txBox="1"/>
          <p:nvPr/>
        </p:nvSpPr>
        <p:spPr>
          <a:xfrm>
            <a:off x="6695178" y="2670113"/>
            <a:ext cx="4944710" cy="2831544"/>
          </a:xfrm>
          <a:prstGeom prst="rect">
            <a:avLst/>
          </a:prstGeom>
          <a:noFill/>
        </p:spPr>
        <p:txBody>
          <a:bodyPr wrap="square" rtlCol="0">
            <a:spAutoFit/>
          </a:bodyPr>
          <a:lstStyle/>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85% or better to pass the test (6 attempts) </a:t>
            </a: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2 hour time limit per test attempt (50 questions)</a:t>
            </a: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$90</a:t>
            </a:r>
            <a:r>
              <a:rPr lang="en-US" sz="2000" b="1" dirty="0">
                <a:solidFill>
                  <a:schemeClr val="tx1">
                    <a:lumMod val="50000"/>
                  </a:schemeClr>
                </a:solidFill>
              </a:rPr>
              <a:t>**</a:t>
            </a:r>
            <a:endParaRPr lang="en-US" sz="1600" b="1" dirty="0">
              <a:solidFill>
                <a:schemeClr val="tx1">
                  <a:lumMod val="50000"/>
                </a:schemeClr>
              </a:solidFill>
            </a:endParaRP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CE Credits included in the initial cost.</a:t>
            </a:r>
          </a:p>
          <a:p>
            <a:pPr marL="342900" indent="-342900">
              <a:spcAft>
                <a:spcPts val="600"/>
              </a:spcAft>
              <a:buClr>
                <a:schemeClr val="accent1"/>
              </a:buClr>
              <a:buFont typeface="Arial" panose="020B0604020202020204" pitchFamily="34" charset="0"/>
              <a:buChar char="•"/>
            </a:pPr>
            <a:r>
              <a:rPr lang="en-US" sz="1600" dirty="0">
                <a:solidFill>
                  <a:schemeClr val="tx1">
                    <a:lumMod val="50000"/>
                  </a:schemeClr>
                </a:solidFill>
              </a:rPr>
              <a:t>Spanish option is </a:t>
            </a:r>
            <a:r>
              <a:rPr lang="en-US" sz="1600" b="1" i="1" dirty="0">
                <a:solidFill>
                  <a:schemeClr val="tx1">
                    <a:lumMod val="50000"/>
                  </a:schemeClr>
                </a:solidFill>
              </a:rPr>
              <a:t>not</a:t>
            </a:r>
            <a:r>
              <a:rPr lang="en-US" sz="1600" dirty="0">
                <a:solidFill>
                  <a:schemeClr val="tx1">
                    <a:lumMod val="50000"/>
                  </a:schemeClr>
                </a:solidFill>
              </a:rPr>
              <a:t> available</a:t>
            </a:r>
          </a:p>
          <a:p>
            <a:pPr marL="342900" indent="-342900">
              <a:spcAft>
                <a:spcPts val="600"/>
              </a:spcAft>
              <a:buClr>
                <a:schemeClr val="accent1"/>
              </a:buClr>
              <a:buFont typeface="Arial" panose="020B0604020202020204" pitchFamily="34" charset="0"/>
              <a:buChar char="•"/>
            </a:pPr>
            <a:r>
              <a:rPr lang="en-US" sz="1600" dirty="0" smtClean="0">
                <a:solidFill>
                  <a:schemeClr val="tx1">
                    <a:lumMod val="50000"/>
                  </a:schemeClr>
                </a:solidFill>
              </a:rPr>
              <a:t>NAHU Medicare Cert Training is New. Humana </a:t>
            </a:r>
            <a:r>
              <a:rPr lang="en-US" sz="1600" dirty="0">
                <a:solidFill>
                  <a:schemeClr val="tx1">
                    <a:lumMod val="50000"/>
                  </a:schemeClr>
                </a:solidFill>
              </a:rPr>
              <a:t>is one of the only major carries offering it currently for PY22.</a:t>
            </a:r>
          </a:p>
          <a:p>
            <a:pPr marL="342900" indent="-342900">
              <a:spcAft>
                <a:spcPts val="600"/>
              </a:spcAft>
              <a:buClr>
                <a:schemeClr val="accent1"/>
              </a:buClr>
              <a:buFont typeface="Arial" panose="020B0604020202020204" pitchFamily="34" charset="0"/>
              <a:buChar char="•"/>
            </a:pPr>
            <a:endParaRPr lang="en-US" sz="1600" dirty="0">
              <a:solidFill>
                <a:schemeClr val="tx1">
                  <a:lumMod val="50000"/>
                </a:schemeClr>
              </a:solidFill>
            </a:endParaRPr>
          </a:p>
        </p:txBody>
      </p:sp>
    </p:spTree>
    <p:extLst>
      <p:ext uri="{BB962C8B-B14F-4D97-AF65-F5344CB8AC3E}">
        <p14:creationId xmlns:p14="http://schemas.microsoft.com/office/powerpoint/2010/main" val="562227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KB.s6abQF.lSRIJJCmg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KB.s6abQF.lSRIJJCmgi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KB.s6abQF.lSRIJJCmg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KB.s6abQF.lSRIJJCmg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KB.s6abQF.lSRIJJCmg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KB.s6abQF.lSRIJJCmgi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KB.s6abQF.lSRIJJCmgiw"/>
</p:tagLst>
</file>

<file path=ppt/theme/theme1.xml><?xml version="1.0" encoding="utf-8"?>
<a:theme xmlns:a="http://schemas.openxmlformats.org/drawingml/2006/main" name="HUMANA - TITLE SLIDES - WHITE">
  <a:themeElements>
    <a:clrScheme name="Enterprise - Black Text">
      <a:dk1>
        <a:srgbClr val="000000"/>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0C0"/>
      </a:hlink>
      <a:folHlink>
        <a:srgbClr val="003A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8286_Enterprise PowerPoint Template Update_Light_49" id="{29CFA6CF-C85A-FD4E-8AF0-04EBF1FC6D1A}" vid="{5D2F8A4D-CF3A-5E46-B095-5BF9E551597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UMANA MASTER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063794B6-B4DB-D143-842C-8CAEEBE3F6EC}"/>
    </a:ext>
  </a:extLst>
</a:theme>
</file>

<file path=ppt/theme/theme3.xml><?xml version="1.0" encoding="utf-8"?>
<a:theme xmlns:a="http://schemas.openxmlformats.org/drawingml/2006/main" name="HUMANA - SECTION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289C26DA-1EC5-8B47-8DB0-5CD564154DE6}"/>
    </a:ext>
  </a:extLst>
</a:theme>
</file>

<file path=ppt/theme/theme4.xml><?xml version="1.0" encoding="utf-8"?>
<a:theme xmlns:a="http://schemas.openxmlformats.org/drawingml/2006/main" name="HUMANA - SOLID BACKGROUND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21B99C08-F5A0-1F46-BC72-30196CD20D79}"/>
    </a:ext>
  </a:extLst>
</a:theme>
</file>

<file path=ppt/theme/theme5.xml><?xml version="1.0" encoding="utf-8"?>
<a:theme xmlns:a="http://schemas.openxmlformats.org/drawingml/2006/main" name="HUMANA MASTER SLIDES - SECONDARY COLORS">
  <a:themeElements>
    <a:clrScheme name="HUMANA SECONDARY">
      <a:dk1>
        <a:srgbClr val="53575A"/>
      </a:dk1>
      <a:lt1>
        <a:srgbClr val="C8C8C8"/>
      </a:lt1>
      <a:dk2>
        <a:srgbClr val="002F57"/>
      </a:dk2>
      <a:lt2>
        <a:srgbClr val="FFFFFF"/>
      </a:lt2>
      <a:accent1>
        <a:srgbClr val="78BD20"/>
      </a:accent1>
      <a:accent2>
        <a:srgbClr val="497728"/>
      </a:accent2>
      <a:accent3>
        <a:srgbClr val="66BAC4"/>
      </a:accent3>
      <a:accent4>
        <a:srgbClr val="007480"/>
      </a:accent4>
      <a:accent5>
        <a:srgbClr val="FB5373"/>
      </a:accent5>
      <a:accent6>
        <a:srgbClr val="FFC500"/>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EC49759A-896A-6041-A2C2-AB31354F7DB8}"/>
    </a:ext>
  </a:extLst>
</a:theme>
</file>

<file path=ppt/theme/theme6.xml><?xml version="1.0" encoding="utf-8"?>
<a:theme xmlns:a="http://schemas.openxmlformats.org/drawingml/2006/main" name="HUMANA MASTER SLIDES - TERTIARY COLORS">
  <a:themeElements>
    <a:clrScheme name="HUMANA SECONDARY">
      <a:dk1>
        <a:srgbClr val="53575A"/>
      </a:dk1>
      <a:lt1>
        <a:srgbClr val="C8C8C8"/>
      </a:lt1>
      <a:dk2>
        <a:srgbClr val="002F57"/>
      </a:dk2>
      <a:lt2>
        <a:srgbClr val="FFFFFF"/>
      </a:lt2>
      <a:accent1>
        <a:srgbClr val="78BD20"/>
      </a:accent1>
      <a:accent2>
        <a:srgbClr val="497728"/>
      </a:accent2>
      <a:accent3>
        <a:srgbClr val="66BAC4"/>
      </a:accent3>
      <a:accent4>
        <a:srgbClr val="007480"/>
      </a:accent4>
      <a:accent5>
        <a:srgbClr val="FB5373"/>
      </a:accent5>
      <a:accent6>
        <a:srgbClr val="FFC500"/>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D0CB8DC3-8675-BD48-B215-E44C369F5358}"/>
    </a:ext>
  </a:extLst>
</a:theme>
</file>

<file path=ppt/theme/theme7.xml><?xml version="1.0" encoding="utf-8"?>
<a:theme xmlns:a="http://schemas.openxmlformats.org/drawingml/2006/main" name="BLANK">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E70A4294-162E-E246-9373-C58DB7E3345F}"/>
    </a:ext>
  </a:extLst>
</a:theme>
</file>

<file path=ppt/theme/theme8.xml><?xml version="1.0" encoding="utf-8"?>
<a:theme xmlns:a="http://schemas.openxmlformats.org/drawingml/2006/main" name="1_HUMANA - TITLE SLIDES - WHITE">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8286_Enterprise PowerPoint Template Update_Light_46_o" id="{123BEE60-59DD-0141-8B87-D00F4BC1344E}" vid="{756619DE-044D-F144-8F47-C3FD0D9D438C}"/>
    </a:ext>
  </a:extLst>
</a:theme>
</file>

<file path=ppt/theme/theme9.xml><?xml version="1.0" encoding="utf-8"?>
<a:theme xmlns:a="http://schemas.openxmlformats.org/drawingml/2006/main" name="7_HUMANA MASTER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063794B6-B4DB-D143-842C-8CAEEBE3F6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FCD96A1CE0345A4F583FC3E236D17" ma:contentTypeVersion="11" ma:contentTypeDescription="Create a new document." ma:contentTypeScope="" ma:versionID="13e5ce275b2633f9225e862ef1a8f8e4">
  <xsd:schema xmlns:xsd="http://www.w3.org/2001/XMLSchema" xmlns:xs="http://www.w3.org/2001/XMLSchema" xmlns:p="http://schemas.microsoft.com/office/2006/metadata/properties" xmlns:ns2="595e980d-0479-4a62-8bd5-b8f5c37191c8" xmlns:ns3="02d0f90e-ae5d-4307-b2dc-e0f93d283c07" targetNamespace="http://schemas.microsoft.com/office/2006/metadata/properties" ma:root="true" ma:fieldsID="9113a4ba59006c6be46a172f3d428067" ns2:_="" ns3:_="">
    <xsd:import namespace="595e980d-0479-4a62-8bd5-b8f5c37191c8"/>
    <xsd:import namespace="02d0f90e-ae5d-4307-b2dc-e0f93d283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e980d-0479-4a62-8bd5-b8f5c37191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d0f90e-ae5d-4307-b2dc-e0f93d283c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2d0f90e-ae5d-4307-b2dc-e0f93d283c07">
      <UserInfo>
        <DisplayName>Shari Rodriguez</DisplayName>
        <AccountId>2475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9F532C-C412-4A16-9118-2C22F91C1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5e980d-0479-4a62-8bd5-b8f5c37191c8"/>
    <ds:schemaRef ds:uri="02d0f90e-ae5d-4307-b2dc-e0f93d283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D38D66-407A-4708-B471-4EE3C8E0866F}">
  <ds:schemaRefs>
    <ds:schemaRef ds:uri="http://purl.org/dc/terms/"/>
    <ds:schemaRef ds:uri="http://schemas.openxmlformats.org/package/2006/metadata/core-properties"/>
    <ds:schemaRef ds:uri="02d0f90e-ae5d-4307-b2dc-e0f93d283c07"/>
    <ds:schemaRef ds:uri="http://schemas.microsoft.com/office/2006/documentManagement/types"/>
    <ds:schemaRef ds:uri="http://schemas.microsoft.com/office/infopath/2007/PartnerControls"/>
    <ds:schemaRef ds:uri="http://purl.org/dc/elements/1.1/"/>
    <ds:schemaRef ds:uri="http://schemas.microsoft.com/office/2006/metadata/properties"/>
    <ds:schemaRef ds:uri="595e980d-0479-4a62-8bd5-b8f5c37191c8"/>
    <ds:schemaRef ds:uri="http://www.w3.org/XML/1998/namespace"/>
    <ds:schemaRef ds:uri="http://purl.org/dc/dcmitype/"/>
  </ds:schemaRefs>
</ds:datastoreItem>
</file>

<file path=customXml/itemProps3.xml><?xml version="1.0" encoding="utf-8"?>
<ds:datastoreItem xmlns:ds="http://schemas.openxmlformats.org/officeDocument/2006/customXml" ds:itemID="{C73F29D3-19B7-4CDF-814A-B6DA6AAF5C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Humana_Enterprise_Template_3.1</Template>
  <TotalTime>6959</TotalTime>
  <Words>1547</Words>
  <Application>Microsoft Office PowerPoint</Application>
  <PresentationFormat>Widescreen</PresentationFormat>
  <Paragraphs>248</Paragraphs>
  <Slides>23</Slides>
  <Notes>16</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37" baseType="lpstr">
      <vt:lpstr>Arial</vt:lpstr>
      <vt:lpstr>Calibri</vt:lpstr>
      <vt:lpstr>Calibri Light</vt:lpstr>
      <vt:lpstr>Roboto Condensed</vt:lpstr>
      <vt:lpstr>HUMANA - TITLE SLIDES - WHITE</vt:lpstr>
      <vt:lpstr>HUMANA MASTER SLIDES</vt:lpstr>
      <vt:lpstr>HUMANA - SECTION SLIDES</vt:lpstr>
      <vt:lpstr>HUMANA - SOLID BACKGROUNDS</vt:lpstr>
      <vt:lpstr>HUMANA MASTER SLIDES - SECONDARY COLORS</vt:lpstr>
      <vt:lpstr>HUMANA MASTER SLIDES - TERTIARY COLORS</vt:lpstr>
      <vt:lpstr>BLANK</vt:lpstr>
      <vt:lpstr>1_HUMANA - TITLE SLIDES - WHITE</vt:lpstr>
      <vt:lpstr>7_HUMANA MASTER SLIDES</vt:lpstr>
      <vt:lpstr>think-cell Slide</vt:lpstr>
      <vt:lpstr>PowerPoint Presentation</vt:lpstr>
      <vt:lpstr>Last year we…</vt:lpstr>
      <vt:lpstr>PowerPoint Presentation</vt:lpstr>
      <vt:lpstr>PowerPoint Presentation</vt:lpstr>
      <vt:lpstr>Partner Field Agent Recertification </vt:lpstr>
      <vt:lpstr>Partner Field Initial Certification </vt:lpstr>
      <vt:lpstr>PowerPoint Presentation</vt:lpstr>
      <vt:lpstr>PowerPoint Presentation</vt:lpstr>
      <vt:lpstr>Comparing AHIP &amp; NAHU</vt:lpstr>
      <vt:lpstr>Reminder:</vt:lpstr>
      <vt:lpstr>PowerPoint Presentation</vt:lpstr>
      <vt:lpstr>PowerPoint Presentation</vt:lpstr>
      <vt:lpstr>PowerPoint Presentation</vt:lpstr>
      <vt:lpstr> </vt:lpstr>
      <vt:lpstr> </vt:lpstr>
      <vt:lpstr> </vt:lpstr>
      <vt:lpstr> </vt:lpstr>
      <vt:lpstr> </vt:lpstr>
      <vt:lpstr> </vt:lpstr>
      <vt:lpstr> </vt:lpstr>
      <vt:lpstr>PowerPoint Presentation</vt:lpstr>
      <vt:lpstr>Questions?</vt:lpstr>
      <vt:lpstr>PowerPoint Presentation</vt:lpstr>
    </vt:vector>
  </TitlesOfParts>
  <Company>Humana,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Bartus</dc:creator>
  <cp:lastModifiedBy>ab</cp:lastModifiedBy>
  <cp:revision>45</cp:revision>
  <cp:lastPrinted>2019-10-21T19:04:23Z</cp:lastPrinted>
  <dcterms:created xsi:type="dcterms:W3CDTF">2020-03-18T14:12:27Z</dcterms:created>
  <dcterms:modified xsi:type="dcterms:W3CDTF">2021-08-28T08:34:42Z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ed696b5e-038d-4b61-8a89-a5a7768fe51c</vt:lpwstr>
  </property>
  <property fmtid="{D5CDD505-2E9C-101B-9397-08002B2CF9AE}" pid="3" name="HumanaClassification">
    <vt:lpwstr>I</vt:lpwstr>
  </property>
  <property fmtid="{D5CDD505-2E9C-101B-9397-08002B2CF9AE}" pid="4" name="ContentTypeId">
    <vt:lpwstr>0x010100E4BFCD96A1CE0345A4F583FC3E236D17</vt:lpwstr>
  </property>
  <property fmtid="{D5CDD505-2E9C-101B-9397-08002B2CF9AE}" pid="5" name="ScannedBy">
    <vt:lpwstr>TCS-ContentScanned</vt:lpwstr>
  </property>
</Properties>
</file>